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96"/>
  </p:notesMasterIdLst>
  <p:handoutMasterIdLst>
    <p:handoutMasterId r:id="rId197"/>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53" r:id="rId40"/>
    <p:sldId id="1055" r:id="rId41"/>
    <p:sldId id="1056" r:id="rId42"/>
    <p:sldId id="1057" r:id="rId43"/>
    <p:sldId id="1058" r:id="rId44"/>
    <p:sldId id="1059" r:id="rId45"/>
    <p:sldId id="1054" r:id="rId46"/>
    <p:sldId id="1042" r:id="rId47"/>
    <p:sldId id="896" r:id="rId48"/>
    <p:sldId id="915" r:id="rId49"/>
    <p:sldId id="910" r:id="rId50"/>
    <p:sldId id="911" r:id="rId51"/>
    <p:sldId id="912" r:id="rId52"/>
    <p:sldId id="913" r:id="rId53"/>
    <p:sldId id="914" r:id="rId54"/>
    <p:sldId id="897" r:id="rId55"/>
    <p:sldId id="898" r:id="rId56"/>
    <p:sldId id="936" r:id="rId57"/>
    <p:sldId id="427" r:id="rId58"/>
    <p:sldId id="928" r:id="rId59"/>
    <p:sldId id="920" r:id="rId60"/>
    <p:sldId id="925" r:id="rId61"/>
    <p:sldId id="926" r:id="rId62"/>
    <p:sldId id="927" r:id="rId63"/>
    <p:sldId id="901" r:id="rId64"/>
    <p:sldId id="1040" r:id="rId65"/>
    <p:sldId id="969" r:id="rId66"/>
    <p:sldId id="970" r:id="rId67"/>
    <p:sldId id="971" r:id="rId68"/>
    <p:sldId id="902" r:id="rId69"/>
    <p:sldId id="903" r:id="rId70"/>
    <p:sldId id="906" r:id="rId71"/>
    <p:sldId id="916" r:id="rId72"/>
    <p:sldId id="1043" r:id="rId73"/>
    <p:sldId id="1046" r:id="rId74"/>
    <p:sldId id="1044" r:id="rId75"/>
    <p:sldId id="1045" r:id="rId76"/>
    <p:sldId id="1047" r:id="rId77"/>
    <p:sldId id="1048" r:id="rId78"/>
    <p:sldId id="1049" r:id="rId79"/>
    <p:sldId id="1050" r:id="rId80"/>
    <p:sldId id="1051" r:id="rId81"/>
    <p:sldId id="1052" r:id="rId82"/>
    <p:sldId id="987" r:id="rId83"/>
    <p:sldId id="904" r:id="rId84"/>
    <p:sldId id="869" r:id="rId85"/>
    <p:sldId id="870" r:id="rId86"/>
    <p:sldId id="918" r:id="rId87"/>
    <p:sldId id="871" r:id="rId88"/>
    <p:sldId id="879" r:id="rId89"/>
    <p:sldId id="919" r:id="rId90"/>
    <p:sldId id="883" r:id="rId91"/>
    <p:sldId id="885" r:id="rId92"/>
    <p:sldId id="882" r:id="rId93"/>
    <p:sldId id="921" r:id="rId94"/>
    <p:sldId id="986" r:id="rId95"/>
    <p:sldId id="873" r:id="rId96"/>
    <p:sldId id="838" r:id="rId97"/>
    <p:sldId id="839" r:id="rId98"/>
    <p:sldId id="840" r:id="rId99"/>
    <p:sldId id="884" r:id="rId100"/>
    <p:sldId id="991" r:id="rId101"/>
    <p:sldId id="992" r:id="rId102"/>
    <p:sldId id="983" r:id="rId103"/>
    <p:sldId id="976" r:id="rId104"/>
    <p:sldId id="977" r:id="rId105"/>
    <p:sldId id="982" r:id="rId106"/>
    <p:sldId id="874" r:id="rId107"/>
    <p:sldId id="880" r:id="rId108"/>
    <p:sldId id="447" r:id="rId109"/>
    <p:sldId id="877" r:id="rId110"/>
    <p:sldId id="963" r:id="rId111"/>
    <p:sldId id="878" r:id="rId112"/>
    <p:sldId id="876" r:id="rId113"/>
    <p:sldId id="964" r:id="rId114"/>
    <p:sldId id="965" r:id="rId115"/>
    <p:sldId id="966" r:id="rId116"/>
    <p:sldId id="887" r:id="rId117"/>
    <p:sldId id="888" r:id="rId118"/>
    <p:sldId id="890" r:id="rId119"/>
    <p:sldId id="889" r:id="rId120"/>
    <p:sldId id="988" r:id="rId121"/>
    <p:sldId id="891" r:id="rId122"/>
    <p:sldId id="450" r:id="rId123"/>
    <p:sldId id="451" r:id="rId124"/>
    <p:sldId id="538" r:id="rId125"/>
    <p:sldId id="779" r:id="rId126"/>
    <p:sldId id="781" r:id="rId127"/>
    <p:sldId id="782" r:id="rId128"/>
    <p:sldId id="784" r:id="rId129"/>
    <p:sldId id="785" r:id="rId130"/>
    <p:sldId id="786" r:id="rId131"/>
    <p:sldId id="787" r:id="rId132"/>
    <p:sldId id="922" r:id="rId133"/>
    <p:sldId id="989" r:id="rId134"/>
    <p:sldId id="923" r:id="rId135"/>
    <p:sldId id="788" r:id="rId136"/>
    <p:sldId id="789" r:id="rId137"/>
    <p:sldId id="790" r:id="rId138"/>
    <p:sldId id="791" r:id="rId139"/>
    <p:sldId id="792" r:id="rId140"/>
    <p:sldId id="796" r:id="rId141"/>
    <p:sldId id="799" r:id="rId142"/>
    <p:sldId id="798" r:id="rId143"/>
    <p:sldId id="801" r:id="rId144"/>
    <p:sldId id="804" r:id="rId145"/>
    <p:sldId id="832" r:id="rId146"/>
    <p:sldId id="803" r:id="rId147"/>
    <p:sldId id="907" r:id="rId148"/>
    <p:sldId id="908" r:id="rId149"/>
    <p:sldId id="929" r:id="rId150"/>
    <p:sldId id="806" r:id="rId151"/>
    <p:sldId id="924" r:id="rId152"/>
    <p:sldId id="931" r:id="rId153"/>
    <p:sldId id="905" r:id="rId154"/>
    <p:sldId id="807" r:id="rId155"/>
    <p:sldId id="808" r:id="rId156"/>
    <p:sldId id="809" r:id="rId157"/>
    <p:sldId id="810" r:id="rId158"/>
    <p:sldId id="811" r:id="rId159"/>
    <p:sldId id="812" r:id="rId160"/>
    <p:sldId id="815" r:id="rId161"/>
    <p:sldId id="813" r:id="rId162"/>
    <p:sldId id="816" r:id="rId163"/>
    <p:sldId id="817" r:id="rId164"/>
    <p:sldId id="818" r:id="rId165"/>
    <p:sldId id="990" r:id="rId166"/>
    <p:sldId id="820" r:id="rId167"/>
    <p:sldId id="909" r:id="rId168"/>
    <p:sldId id="662" r:id="rId169"/>
    <p:sldId id="607" r:id="rId170"/>
    <p:sldId id="664" r:id="rId171"/>
    <p:sldId id="515" r:id="rId172"/>
    <p:sldId id="932" r:id="rId173"/>
    <p:sldId id="933" r:id="rId174"/>
    <p:sldId id="778" r:id="rId175"/>
    <p:sldId id="519" r:id="rId176"/>
    <p:sldId id="520" r:id="rId177"/>
    <p:sldId id="663" r:id="rId178"/>
    <p:sldId id="952" r:id="rId179"/>
    <p:sldId id="953" r:id="rId180"/>
    <p:sldId id="954" r:id="rId181"/>
    <p:sldId id="955" r:id="rId182"/>
    <p:sldId id="956" r:id="rId183"/>
    <p:sldId id="957" r:id="rId184"/>
    <p:sldId id="958" r:id="rId185"/>
    <p:sldId id="959" r:id="rId186"/>
    <p:sldId id="960" r:id="rId187"/>
    <p:sldId id="961" r:id="rId188"/>
    <p:sldId id="962" r:id="rId189"/>
    <p:sldId id="948" r:id="rId190"/>
    <p:sldId id="937" r:id="rId191"/>
    <p:sldId id="981" r:id="rId192"/>
    <p:sldId id="979" r:id="rId193"/>
    <p:sldId id="1039" r:id="rId194"/>
    <p:sldId id="1036"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53"/>
            <p14:sldId id="1055"/>
            <p14:sldId id="1056"/>
            <p14:sldId id="1057"/>
            <p14:sldId id="1058"/>
            <p14:sldId id="1059"/>
            <p14:sldId id="1054"/>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A1653-BE04-4E1E-9B0D-EF22913DC135}" v="24" dt="2024-02-26T15:14:00.3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4" d="100"/>
          <a:sy n="114" d="100"/>
        </p:scale>
        <p:origin x="252" y="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374A1653-BE04-4E1E-9B0D-EF22913DC135}"/>
    <pc:docChg chg="undo custSel addSld modSld">
      <pc:chgData name="Mag Selwa" userId="5dc855b3-2456-4cd0-96ca-6ce2d9ee3cae" providerId="ADAL" clId="{374A1653-BE04-4E1E-9B0D-EF22913DC135}" dt="2024-02-26T15:18:45.502" v="237"/>
      <pc:docMkLst>
        <pc:docMk/>
      </pc:docMkLst>
      <pc:sldChg chg="modSp">
        <pc:chgData name="Mag Selwa" userId="5dc855b3-2456-4cd0-96ca-6ce2d9ee3cae" providerId="ADAL" clId="{374A1653-BE04-4E1E-9B0D-EF22913DC135}" dt="2024-02-26T15:14:00.384" v="127" actId="20577"/>
        <pc:sldMkLst>
          <pc:docMk/>
          <pc:sldMk cId="1967942065" sldId="932"/>
        </pc:sldMkLst>
        <pc:spChg chg="mod">
          <ac:chgData name="Mag Selwa" userId="5dc855b3-2456-4cd0-96ca-6ce2d9ee3cae" providerId="ADAL" clId="{374A1653-BE04-4E1E-9B0D-EF22913DC135}" dt="2024-02-26T15:14:00.384" v="127" actId="20577"/>
          <ac:spMkLst>
            <pc:docMk/>
            <pc:sldMk cId="1967942065" sldId="932"/>
            <ac:spMk id="6" creationId="{00000000-0000-0000-0000-000000000000}"/>
          </ac:spMkLst>
        </pc:spChg>
      </pc:sldChg>
      <pc:sldChg chg="modSp mod">
        <pc:chgData name="Mag Selwa" userId="5dc855b3-2456-4cd0-96ca-6ce2d9ee3cae" providerId="ADAL" clId="{374A1653-BE04-4E1E-9B0D-EF22913DC135}" dt="2024-02-26T15:15:53.893" v="145" actId="20577"/>
        <pc:sldMkLst>
          <pc:docMk/>
          <pc:sldMk cId="3661757126" sldId="948"/>
        </pc:sldMkLst>
        <pc:spChg chg="mod">
          <ac:chgData name="Mag Selwa" userId="5dc855b3-2456-4cd0-96ca-6ce2d9ee3cae" providerId="ADAL" clId="{374A1653-BE04-4E1E-9B0D-EF22913DC135}" dt="2024-02-26T15:15:53.893" v="145" actId="20577"/>
          <ac:spMkLst>
            <pc:docMk/>
            <pc:sldMk cId="3661757126" sldId="948"/>
            <ac:spMk id="40963" creationId="{00000000-0000-0000-0000-000000000000}"/>
          </ac:spMkLst>
        </pc:spChg>
      </pc:sldChg>
      <pc:sldChg chg="modSp mod">
        <pc:chgData name="Mag Selwa" userId="5dc855b3-2456-4cd0-96ca-6ce2d9ee3cae" providerId="ADAL" clId="{374A1653-BE04-4E1E-9B0D-EF22913DC135}" dt="2024-02-26T15:18:45.502" v="237"/>
        <pc:sldMkLst>
          <pc:docMk/>
          <pc:sldMk cId="3443459520" sldId="957"/>
        </pc:sldMkLst>
        <pc:spChg chg="mod">
          <ac:chgData name="Mag Selwa" userId="5dc855b3-2456-4cd0-96ca-6ce2d9ee3cae" providerId="ADAL" clId="{374A1653-BE04-4E1E-9B0D-EF22913DC135}" dt="2024-02-26T15:18:45.502" v="237"/>
          <ac:spMkLst>
            <pc:docMk/>
            <pc:sldMk cId="3443459520" sldId="957"/>
            <ac:spMk id="40963" creationId="{00000000-0000-0000-0000-000000000000}"/>
          </ac:spMkLst>
        </pc:spChg>
      </pc:sldChg>
      <pc:sldChg chg="modSp mod">
        <pc:chgData name="Mag Selwa" userId="5dc855b3-2456-4cd0-96ca-6ce2d9ee3cae" providerId="ADAL" clId="{374A1653-BE04-4E1E-9B0D-EF22913DC135}" dt="2024-02-26T15:18:20.422" v="216" actId="20577"/>
        <pc:sldMkLst>
          <pc:docMk/>
          <pc:sldMk cId="2190600137" sldId="958"/>
        </pc:sldMkLst>
        <pc:spChg chg="mod">
          <ac:chgData name="Mag Selwa" userId="5dc855b3-2456-4cd0-96ca-6ce2d9ee3cae" providerId="ADAL" clId="{374A1653-BE04-4E1E-9B0D-EF22913DC135}" dt="2024-02-26T15:18:20.422" v="216" actId="20577"/>
          <ac:spMkLst>
            <pc:docMk/>
            <pc:sldMk cId="2190600137" sldId="958"/>
            <ac:spMk id="40963" creationId="{00000000-0000-0000-0000-000000000000}"/>
          </ac:spMkLst>
        </pc:spChg>
      </pc:sldChg>
      <pc:sldChg chg="addSp delSp modSp mod delAnim">
        <pc:chgData name="Mag Selwa" userId="5dc855b3-2456-4cd0-96ca-6ce2d9ee3cae" providerId="ADAL" clId="{374A1653-BE04-4E1E-9B0D-EF22913DC135}" dt="2024-02-26T02:55:07.306" v="30" actId="478"/>
        <pc:sldMkLst>
          <pc:docMk/>
          <pc:sldMk cId="1246369181" sldId="1053"/>
        </pc:sldMkLst>
        <pc:spChg chg="mod">
          <ac:chgData name="Mag Selwa" userId="5dc855b3-2456-4cd0-96ca-6ce2d9ee3cae" providerId="ADAL" clId="{374A1653-BE04-4E1E-9B0D-EF22913DC135}" dt="2024-02-26T02:53:32.147" v="20" actId="14100"/>
          <ac:spMkLst>
            <pc:docMk/>
            <pc:sldMk cId="1246369181" sldId="1053"/>
            <ac:spMk id="10" creationId="{F27D105C-C174-475A-B080-E7A0935AAC28}"/>
          </ac:spMkLst>
        </pc:spChg>
        <pc:spChg chg="mod">
          <ac:chgData name="Mag Selwa" userId="5dc855b3-2456-4cd0-96ca-6ce2d9ee3cae" providerId="ADAL" clId="{374A1653-BE04-4E1E-9B0D-EF22913DC135}" dt="2024-02-26T02:53:49.394" v="26" actId="14100"/>
          <ac:spMkLst>
            <pc:docMk/>
            <pc:sldMk cId="1246369181" sldId="1053"/>
            <ac:spMk id="11" creationId="{C6DC0E35-F370-43D5-A273-91AA8AC05AEF}"/>
          </ac:spMkLst>
        </pc:spChg>
        <pc:spChg chg="del">
          <ac:chgData name="Mag Selwa" userId="5dc855b3-2456-4cd0-96ca-6ce2d9ee3cae" providerId="ADAL" clId="{374A1653-BE04-4E1E-9B0D-EF22913DC135}" dt="2024-02-26T02:55:05.592" v="29" actId="478"/>
          <ac:spMkLst>
            <pc:docMk/>
            <pc:sldMk cId="1246369181" sldId="1053"/>
            <ac:spMk id="12" creationId="{9D38644B-0354-BBEF-91F3-7178A6ABCAB9}"/>
          </ac:spMkLst>
        </pc:spChg>
        <pc:spChg chg="del">
          <ac:chgData name="Mag Selwa" userId="5dc855b3-2456-4cd0-96ca-6ce2d9ee3cae" providerId="ADAL" clId="{374A1653-BE04-4E1E-9B0D-EF22913DC135}" dt="2024-02-26T02:55:07.306" v="30" actId="478"/>
          <ac:spMkLst>
            <pc:docMk/>
            <pc:sldMk cId="1246369181" sldId="1053"/>
            <ac:spMk id="13" creationId="{D9EFD142-B145-5E86-B9E0-1724459F67D4}"/>
          </ac:spMkLst>
        </pc:spChg>
        <pc:picChg chg="add del mod ord">
          <ac:chgData name="Mag Selwa" userId="5dc855b3-2456-4cd0-96ca-6ce2d9ee3cae" providerId="ADAL" clId="{374A1653-BE04-4E1E-9B0D-EF22913DC135}" dt="2024-02-26T02:52:39.487" v="7" actId="22"/>
          <ac:picMkLst>
            <pc:docMk/>
            <pc:sldMk cId="1246369181" sldId="1053"/>
            <ac:picMk id="3" creationId="{A47245E8-CBCE-1872-EC86-AAA7F10A28FD}"/>
          </ac:picMkLst>
        </pc:picChg>
        <pc:picChg chg="del">
          <ac:chgData name="Mag Selwa" userId="5dc855b3-2456-4cd0-96ca-6ce2d9ee3cae" providerId="ADAL" clId="{374A1653-BE04-4E1E-9B0D-EF22913DC135}" dt="2024-02-26T02:52:20.230" v="0" actId="478"/>
          <ac:picMkLst>
            <pc:docMk/>
            <pc:sldMk cId="1246369181" sldId="1053"/>
            <ac:picMk id="5" creationId="{B08FFA7C-12E6-8841-2F93-0F30AEC20FB9}"/>
          </ac:picMkLst>
        </pc:picChg>
        <pc:picChg chg="add mod ord">
          <ac:chgData name="Mag Selwa" userId="5dc855b3-2456-4cd0-96ca-6ce2d9ee3cae" providerId="ADAL" clId="{374A1653-BE04-4E1E-9B0D-EF22913DC135}" dt="2024-02-26T02:53:36.713" v="22" actId="1076"/>
          <ac:picMkLst>
            <pc:docMk/>
            <pc:sldMk cId="1246369181" sldId="1053"/>
            <ac:picMk id="7" creationId="{42CC1AEC-961C-8764-1A26-FE8C1C03A1A8}"/>
          </ac:picMkLst>
        </pc:picChg>
        <pc:picChg chg="del">
          <ac:chgData name="Mag Selwa" userId="5dc855b3-2456-4cd0-96ca-6ce2d9ee3cae" providerId="ADAL" clId="{374A1653-BE04-4E1E-9B0D-EF22913DC135}" dt="2024-02-26T02:52:23.584" v="1" actId="478"/>
          <ac:picMkLst>
            <pc:docMk/>
            <pc:sldMk cId="1246369181" sldId="1053"/>
            <ac:picMk id="8" creationId="{CF5311DA-F0B3-3A09-6FA4-8D9DB39B06D2}"/>
          </ac:picMkLst>
        </pc:picChg>
      </pc:sldChg>
      <pc:sldChg chg="addSp delSp modSp mod">
        <pc:chgData name="Mag Selwa" userId="5dc855b3-2456-4cd0-96ca-6ce2d9ee3cae" providerId="ADAL" clId="{374A1653-BE04-4E1E-9B0D-EF22913DC135}" dt="2024-02-26T03:04:03.828" v="113" actId="1076"/>
        <pc:sldMkLst>
          <pc:docMk/>
          <pc:sldMk cId="3824264497" sldId="1054"/>
        </pc:sldMkLst>
        <pc:spChg chg="add mod">
          <ac:chgData name="Mag Selwa" userId="5dc855b3-2456-4cd0-96ca-6ce2d9ee3cae" providerId="ADAL" clId="{374A1653-BE04-4E1E-9B0D-EF22913DC135}" dt="2024-02-26T03:04:03.828" v="113" actId="1076"/>
          <ac:spMkLst>
            <pc:docMk/>
            <pc:sldMk cId="3824264497" sldId="1054"/>
            <ac:spMk id="2" creationId="{0C4DB698-47D3-0499-7E91-B19F8566D089}"/>
          </ac:spMkLst>
        </pc:spChg>
        <pc:spChg chg="del mod">
          <ac:chgData name="Mag Selwa" userId="5dc855b3-2456-4cd0-96ca-6ce2d9ee3cae" providerId="ADAL" clId="{374A1653-BE04-4E1E-9B0D-EF22913DC135}" dt="2024-02-26T03:03:39.851" v="101" actId="478"/>
          <ac:spMkLst>
            <pc:docMk/>
            <pc:sldMk cId="3824264497" sldId="1054"/>
            <ac:spMk id="9" creationId="{5029C8ED-30C5-4D4F-9672-749FA3B1491C}"/>
          </ac:spMkLst>
        </pc:spChg>
        <pc:spChg chg="del">
          <ac:chgData name="Mag Selwa" userId="5dc855b3-2456-4cd0-96ca-6ce2d9ee3cae" providerId="ADAL" clId="{374A1653-BE04-4E1E-9B0D-EF22913DC135}" dt="2024-02-26T03:03:51.644" v="106" actId="478"/>
          <ac:spMkLst>
            <pc:docMk/>
            <pc:sldMk cId="3824264497" sldId="1054"/>
            <ac:spMk id="13" creationId="{85E08A4E-B05A-CD80-CC0A-CDBF2A51165A}"/>
          </ac:spMkLst>
        </pc:spChg>
        <pc:picChg chg="del">
          <ac:chgData name="Mag Selwa" userId="5dc855b3-2456-4cd0-96ca-6ce2d9ee3cae" providerId="ADAL" clId="{374A1653-BE04-4E1E-9B0D-EF22913DC135}" dt="2024-02-26T03:03:34.925" v="99" actId="478"/>
          <ac:picMkLst>
            <pc:docMk/>
            <pc:sldMk cId="3824264497" sldId="1054"/>
            <ac:picMk id="3" creationId="{D23452E7-313C-58F1-A3D5-FF00B74B5F71}"/>
          </ac:picMkLst>
        </pc:picChg>
        <pc:picChg chg="del">
          <ac:chgData name="Mag Selwa" userId="5dc855b3-2456-4cd0-96ca-6ce2d9ee3cae" providerId="ADAL" clId="{374A1653-BE04-4E1E-9B0D-EF22913DC135}" dt="2024-02-26T03:03:36.942" v="100" actId="478"/>
          <ac:picMkLst>
            <pc:docMk/>
            <pc:sldMk cId="3824264497" sldId="1054"/>
            <ac:picMk id="7" creationId="{00F68367-293E-9516-3F9A-3E7DF1122F43}"/>
          </ac:picMkLst>
        </pc:picChg>
      </pc:sldChg>
      <pc:sldChg chg="addSp delSp modSp add mod delAnim">
        <pc:chgData name="Mag Selwa" userId="5dc855b3-2456-4cd0-96ca-6ce2d9ee3cae" providerId="ADAL" clId="{374A1653-BE04-4E1E-9B0D-EF22913DC135}" dt="2024-02-26T02:56:19.213" v="41"/>
        <pc:sldMkLst>
          <pc:docMk/>
          <pc:sldMk cId="1698257213" sldId="1055"/>
        </pc:sldMkLst>
        <pc:spChg chg="add del">
          <ac:chgData name="Mag Selwa" userId="5dc855b3-2456-4cd0-96ca-6ce2d9ee3cae" providerId="ADAL" clId="{374A1653-BE04-4E1E-9B0D-EF22913DC135}" dt="2024-02-26T02:56:19.213" v="41"/>
          <ac:spMkLst>
            <pc:docMk/>
            <pc:sldMk cId="1698257213" sldId="1055"/>
            <ac:spMk id="5" creationId="{F9F59039-6776-0960-E1B3-087DFE9F4D9E}"/>
          </ac:spMkLst>
        </pc:spChg>
        <pc:spChg chg="mod ord">
          <ac:chgData name="Mag Selwa" userId="5dc855b3-2456-4cd0-96ca-6ce2d9ee3cae" providerId="ADAL" clId="{374A1653-BE04-4E1E-9B0D-EF22913DC135}" dt="2024-02-26T02:56:11.217" v="38" actId="14100"/>
          <ac:spMkLst>
            <pc:docMk/>
            <pc:sldMk cId="1698257213" sldId="1055"/>
            <ac:spMk id="12" creationId="{9D38644B-0354-BBEF-91F3-7178A6ABCAB9}"/>
          </ac:spMkLst>
        </pc:spChg>
        <pc:spChg chg="del">
          <ac:chgData name="Mag Selwa" userId="5dc855b3-2456-4cd0-96ca-6ce2d9ee3cae" providerId="ADAL" clId="{374A1653-BE04-4E1E-9B0D-EF22913DC135}" dt="2024-02-26T02:56:14.213" v="39" actId="478"/>
          <ac:spMkLst>
            <pc:docMk/>
            <pc:sldMk cId="1698257213" sldId="1055"/>
            <ac:spMk id="13" creationId="{D9EFD142-B145-5E86-B9E0-1724459F67D4}"/>
          </ac:spMkLst>
        </pc:spChg>
        <pc:picChg chg="add mod">
          <ac:chgData name="Mag Selwa" userId="5dc855b3-2456-4cd0-96ca-6ce2d9ee3cae" providerId="ADAL" clId="{374A1653-BE04-4E1E-9B0D-EF22913DC135}" dt="2024-02-26T02:56:03.425" v="36" actId="1076"/>
          <ac:picMkLst>
            <pc:docMk/>
            <pc:sldMk cId="1698257213" sldId="1055"/>
            <ac:picMk id="3" creationId="{6855FE1E-0A3A-B69C-80E8-1AA3EC2765EB}"/>
          </ac:picMkLst>
        </pc:picChg>
      </pc:sldChg>
      <pc:sldChg chg="addSp delSp modSp add mod delAnim">
        <pc:chgData name="Mag Selwa" userId="5dc855b3-2456-4cd0-96ca-6ce2d9ee3cae" providerId="ADAL" clId="{374A1653-BE04-4E1E-9B0D-EF22913DC135}" dt="2024-02-26T15:14:59.750" v="129" actId="478"/>
        <pc:sldMkLst>
          <pc:docMk/>
          <pc:sldMk cId="2312762444" sldId="1056"/>
        </pc:sldMkLst>
        <pc:spChg chg="add del">
          <ac:chgData name="Mag Selwa" userId="5dc855b3-2456-4cd0-96ca-6ce2d9ee3cae" providerId="ADAL" clId="{374A1653-BE04-4E1E-9B0D-EF22913DC135}" dt="2024-02-26T02:58:03.925" v="45" actId="22"/>
          <ac:spMkLst>
            <pc:docMk/>
            <pc:sldMk cId="2312762444" sldId="1056"/>
            <ac:spMk id="5" creationId="{A1DA4E0B-6280-D809-3F5C-6C8BB8749D81}"/>
          </ac:spMkLst>
        </pc:spChg>
        <pc:spChg chg="del">
          <ac:chgData name="Mag Selwa" userId="5dc855b3-2456-4cd0-96ca-6ce2d9ee3cae" providerId="ADAL" clId="{374A1653-BE04-4E1E-9B0D-EF22913DC135}" dt="2024-02-26T15:14:59.750" v="129" actId="478"/>
          <ac:spMkLst>
            <pc:docMk/>
            <pc:sldMk cId="2312762444" sldId="1056"/>
            <ac:spMk id="10" creationId="{F27D105C-C174-475A-B080-E7A0935AAC28}"/>
          </ac:spMkLst>
        </pc:spChg>
        <pc:spChg chg="del">
          <ac:chgData name="Mag Selwa" userId="5dc855b3-2456-4cd0-96ca-6ce2d9ee3cae" providerId="ADAL" clId="{374A1653-BE04-4E1E-9B0D-EF22913DC135}" dt="2024-02-26T15:14:58.677" v="128" actId="478"/>
          <ac:spMkLst>
            <pc:docMk/>
            <pc:sldMk cId="2312762444" sldId="1056"/>
            <ac:spMk id="11" creationId="{C6DC0E35-F370-43D5-A273-91AA8AC05AEF}"/>
          </ac:spMkLst>
        </pc:spChg>
        <pc:spChg chg="mod ord">
          <ac:chgData name="Mag Selwa" userId="5dc855b3-2456-4cd0-96ca-6ce2d9ee3cae" providerId="ADAL" clId="{374A1653-BE04-4E1E-9B0D-EF22913DC135}" dt="2024-02-26T02:58:29.247" v="52" actId="14100"/>
          <ac:spMkLst>
            <pc:docMk/>
            <pc:sldMk cId="2312762444" sldId="1056"/>
            <ac:spMk id="12" creationId="{9D38644B-0354-BBEF-91F3-7178A6ABCAB9}"/>
          </ac:spMkLst>
        </pc:spChg>
        <pc:picChg chg="del">
          <ac:chgData name="Mag Selwa" userId="5dc855b3-2456-4cd0-96ca-6ce2d9ee3cae" providerId="ADAL" clId="{374A1653-BE04-4E1E-9B0D-EF22913DC135}" dt="2024-02-26T02:56:24.326" v="43" actId="478"/>
          <ac:picMkLst>
            <pc:docMk/>
            <pc:sldMk cId="2312762444" sldId="1056"/>
            <ac:picMk id="3" creationId="{6855FE1E-0A3A-B69C-80E8-1AA3EC2765EB}"/>
          </ac:picMkLst>
        </pc:picChg>
        <pc:picChg chg="add mod">
          <ac:chgData name="Mag Selwa" userId="5dc855b3-2456-4cd0-96ca-6ce2d9ee3cae" providerId="ADAL" clId="{374A1653-BE04-4E1E-9B0D-EF22913DC135}" dt="2024-02-26T02:58:22.223" v="50" actId="1076"/>
          <ac:picMkLst>
            <pc:docMk/>
            <pc:sldMk cId="2312762444" sldId="1056"/>
            <ac:picMk id="8" creationId="{01AEB967-1965-83AE-5F89-D5CBD5BADFB7}"/>
          </ac:picMkLst>
        </pc:picChg>
      </pc:sldChg>
      <pc:sldChg chg="addSp delSp modSp add mod delAnim">
        <pc:chgData name="Mag Selwa" userId="5dc855b3-2456-4cd0-96ca-6ce2d9ee3cae" providerId="ADAL" clId="{374A1653-BE04-4E1E-9B0D-EF22913DC135}" dt="2024-02-26T15:15:02.407" v="131" actId="478"/>
        <pc:sldMkLst>
          <pc:docMk/>
          <pc:sldMk cId="1825567080" sldId="1057"/>
        </pc:sldMkLst>
        <pc:spChg chg="add del mod">
          <ac:chgData name="Mag Selwa" userId="5dc855b3-2456-4cd0-96ca-6ce2d9ee3cae" providerId="ADAL" clId="{374A1653-BE04-4E1E-9B0D-EF22913DC135}" dt="2024-02-26T03:03:25.549" v="97" actId="478"/>
          <ac:spMkLst>
            <pc:docMk/>
            <pc:sldMk cId="1825567080" sldId="1057"/>
            <ac:spMk id="9" creationId="{6DC42948-AFD7-96FC-9437-515F049A4A28}"/>
          </ac:spMkLst>
        </pc:spChg>
        <pc:spChg chg="del">
          <ac:chgData name="Mag Selwa" userId="5dc855b3-2456-4cd0-96ca-6ce2d9ee3cae" providerId="ADAL" clId="{374A1653-BE04-4E1E-9B0D-EF22913DC135}" dt="2024-02-26T15:15:01.651" v="130" actId="478"/>
          <ac:spMkLst>
            <pc:docMk/>
            <pc:sldMk cId="1825567080" sldId="1057"/>
            <ac:spMk id="10" creationId="{F27D105C-C174-475A-B080-E7A0935AAC28}"/>
          </ac:spMkLst>
        </pc:spChg>
        <pc:spChg chg="del">
          <ac:chgData name="Mag Selwa" userId="5dc855b3-2456-4cd0-96ca-6ce2d9ee3cae" providerId="ADAL" clId="{374A1653-BE04-4E1E-9B0D-EF22913DC135}" dt="2024-02-26T15:15:02.407" v="131" actId="478"/>
          <ac:spMkLst>
            <pc:docMk/>
            <pc:sldMk cId="1825567080" sldId="1057"/>
            <ac:spMk id="11" creationId="{C6DC0E35-F370-43D5-A273-91AA8AC05AEF}"/>
          </ac:spMkLst>
        </pc:spChg>
        <pc:spChg chg="mod">
          <ac:chgData name="Mag Selwa" userId="5dc855b3-2456-4cd0-96ca-6ce2d9ee3cae" providerId="ADAL" clId="{374A1653-BE04-4E1E-9B0D-EF22913DC135}" dt="2024-02-26T03:01:29.762" v="71" actId="1076"/>
          <ac:spMkLst>
            <pc:docMk/>
            <pc:sldMk cId="1825567080" sldId="1057"/>
            <ac:spMk id="12" creationId="{9D38644B-0354-BBEF-91F3-7178A6ABCAB9}"/>
          </ac:spMkLst>
        </pc:spChg>
        <pc:picChg chg="add del mod">
          <ac:chgData name="Mag Selwa" userId="5dc855b3-2456-4cd0-96ca-6ce2d9ee3cae" providerId="ADAL" clId="{374A1653-BE04-4E1E-9B0D-EF22913DC135}" dt="2024-02-26T03:00:31.189" v="60" actId="478"/>
          <ac:picMkLst>
            <pc:docMk/>
            <pc:sldMk cId="1825567080" sldId="1057"/>
            <ac:picMk id="3" creationId="{01F6325C-50C7-92BD-6BE8-5214665605F1}"/>
          </ac:picMkLst>
        </pc:picChg>
        <pc:picChg chg="add del">
          <ac:chgData name="Mag Selwa" userId="5dc855b3-2456-4cd0-96ca-6ce2d9ee3cae" providerId="ADAL" clId="{374A1653-BE04-4E1E-9B0D-EF22913DC135}" dt="2024-02-26T03:00:29.671" v="59" actId="478"/>
          <ac:picMkLst>
            <pc:docMk/>
            <pc:sldMk cId="1825567080" sldId="1057"/>
            <ac:picMk id="6" creationId="{15973134-157F-D5D9-8A3E-1218B132D9AF}"/>
          </ac:picMkLst>
        </pc:picChg>
        <pc:picChg chg="mod">
          <ac:chgData name="Mag Selwa" userId="5dc855b3-2456-4cd0-96ca-6ce2d9ee3cae" providerId="ADAL" clId="{374A1653-BE04-4E1E-9B0D-EF22913DC135}" dt="2024-02-26T03:01:30.195" v="72" actId="1076"/>
          <ac:picMkLst>
            <pc:docMk/>
            <pc:sldMk cId="1825567080" sldId="1057"/>
            <ac:picMk id="8" creationId="{01AEB967-1965-83AE-5F89-D5CBD5BADFB7}"/>
          </ac:picMkLst>
        </pc:picChg>
      </pc:sldChg>
      <pc:sldChg chg="delSp modSp add mod delAnim">
        <pc:chgData name="Mag Selwa" userId="5dc855b3-2456-4cd0-96ca-6ce2d9ee3cae" providerId="ADAL" clId="{374A1653-BE04-4E1E-9B0D-EF22913DC135}" dt="2024-02-26T15:15:15.078" v="134" actId="478"/>
        <pc:sldMkLst>
          <pc:docMk/>
          <pc:sldMk cId="1170524654" sldId="1058"/>
        </pc:sldMkLst>
        <pc:spChg chg="del">
          <ac:chgData name="Mag Selwa" userId="5dc855b3-2456-4cd0-96ca-6ce2d9ee3cae" providerId="ADAL" clId="{374A1653-BE04-4E1E-9B0D-EF22913DC135}" dt="2024-02-26T15:15:12.276" v="133" actId="478"/>
          <ac:spMkLst>
            <pc:docMk/>
            <pc:sldMk cId="1170524654" sldId="1058"/>
            <ac:spMk id="10" creationId="{F27D105C-C174-475A-B080-E7A0935AAC28}"/>
          </ac:spMkLst>
        </pc:spChg>
        <pc:spChg chg="del">
          <ac:chgData name="Mag Selwa" userId="5dc855b3-2456-4cd0-96ca-6ce2d9ee3cae" providerId="ADAL" clId="{374A1653-BE04-4E1E-9B0D-EF22913DC135}" dt="2024-02-26T15:15:10.661" v="132" actId="478"/>
          <ac:spMkLst>
            <pc:docMk/>
            <pc:sldMk cId="1170524654" sldId="1058"/>
            <ac:spMk id="11" creationId="{C6DC0E35-F370-43D5-A273-91AA8AC05AEF}"/>
          </ac:spMkLst>
        </pc:spChg>
        <pc:spChg chg="del">
          <ac:chgData name="Mag Selwa" userId="5dc855b3-2456-4cd0-96ca-6ce2d9ee3cae" providerId="ADAL" clId="{374A1653-BE04-4E1E-9B0D-EF22913DC135}" dt="2024-02-26T15:15:15.078" v="134" actId="478"/>
          <ac:spMkLst>
            <pc:docMk/>
            <pc:sldMk cId="1170524654" sldId="1058"/>
            <ac:spMk id="12" creationId="{9D38644B-0354-BBEF-91F3-7178A6ABCAB9}"/>
          </ac:spMkLst>
        </pc:spChg>
        <pc:picChg chg="mod">
          <ac:chgData name="Mag Selwa" userId="5dc855b3-2456-4cd0-96ca-6ce2d9ee3cae" providerId="ADAL" clId="{374A1653-BE04-4E1E-9B0D-EF22913DC135}" dt="2024-02-26T03:00:37.844" v="62" actId="1076"/>
          <ac:picMkLst>
            <pc:docMk/>
            <pc:sldMk cId="1170524654" sldId="1058"/>
            <ac:picMk id="3" creationId="{01F6325C-50C7-92BD-6BE8-5214665605F1}"/>
          </ac:picMkLst>
        </pc:picChg>
        <pc:picChg chg="del">
          <ac:chgData name="Mag Selwa" userId="5dc855b3-2456-4cd0-96ca-6ce2d9ee3cae" providerId="ADAL" clId="{374A1653-BE04-4E1E-9B0D-EF22913DC135}" dt="2024-02-26T03:00:34.710" v="61" actId="478"/>
          <ac:picMkLst>
            <pc:docMk/>
            <pc:sldMk cId="1170524654" sldId="1058"/>
            <ac:picMk id="6" creationId="{15973134-157F-D5D9-8A3E-1218B132D9AF}"/>
          </ac:picMkLst>
        </pc:picChg>
      </pc:sldChg>
      <pc:sldChg chg="addSp delSp modSp add mod delAnim modAnim">
        <pc:chgData name="Mag Selwa" userId="5dc855b3-2456-4cd0-96ca-6ce2d9ee3cae" providerId="ADAL" clId="{374A1653-BE04-4E1E-9B0D-EF22913DC135}" dt="2024-02-26T15:15:20.211" v="137" actId="478"/>
        <pc:sldMkLst>
          <pc:docMk/>
          <pc:sldMk cId="3824547770" sldId="1059"/>
        </pc:sldMkLst>
        <pc:spChg chg="add mod">
          <ac:chgData name="Mag Selwa" userId="5dc855b3-2456-4cd0-96ca-6ce2d9ee3cae" providerId="ADAL" clId="{374A1653-BE04-4E1E-9B0D-EF22913DC135}" dt="2024-02-26T03:00:56.176" v="66" actId="1076"/>
          <ac:spMkLst>
            <pc:docMk/>
            <pc:sldMk cId="3824547770" sldId="1059"/>
            <ac:spMk id="2" creationId="{2DE08694-33FF-E955-FAEE-AE30D4151429}"/>
          </ac:spMkLst>
        </pc:spChg>
        <pc:spChg chg="del">
          <ac:chgData name="Mag Selwa" userId="5dc855b3-2456-4cd0-96ca-6ce2d9ee3cae" providerId="ADAL" clId="{374A1653-BE04-4E1E-9B0D-EF22913DC135}" dt="2024-02-26T15:15:20.211" v="137" actId="478"/>
          <ac:spMkLst>
            <pc:docMk/>
            <pc:sldMk cId="3824547770" sldId="1059"/>
            <ac:spMk id="10" creationId="{F27D105C-C174-475A-B080-E7A0935AAC28}"/>
          </ac:spMkLst>
        </pc:spChg>
        <pc:spChg chg="del">
          <ac:chgData name="Mag Selwa" userId="5dc855b3-2456-4cd0-96ca-6ce2d9ee3cae" providerId="ADAL" clId="{374A1653-BE04-4E1E-9B0D-EF22913DC135}" dt="2024-02-26T15:15:19.498" v="136" actId="478"/>
          <ac:spMkLst>
            <pc:docMk/>
            <pc:sldMk cId="3824547770" sldId="1059"/>
            <ac:spMk id="11" creationId="{C6DC0E35-F370-43D5-A273-91AA8AC05AEF}"/>
          </ac:spMkLst>
        </pc:spChg>
        <pc:spChg chg="del">
          <ac:chgData name="Mag Selwa" userId="5dc855b3-2456-4cd0-96ca-6ce2d9ee3cae" providerId="ADAL" clId="{374A1653-BE04-4E1E-9B0D-EF22913DC135}" dt="2024-02-26T15:15:17.784" v="135" actId="478"/>
          <ac:spMkLst>
            <pc:docMk/>
            <pc:sldMk cId="3824547770" sldId="1059"/>
            <ac:spMk id="12" creationId="{9D38644B-0354-BBEF-91F3-7178A6ABCAB9}"/>
          </ac:spMkLst>
        </pc:spChg>
        <pc:picChg chg="del">
          <ac:chgData name="Mag Selwa" userId="5dc855b3-2456-4cd0-96ca-6ce2d9ee3cae" providerId="ADAL" clId="{374A1653-BE04-4E1E-9B0D-EF22913DC135}" dt="2024-02-26T03:00:40.833" v="63" actId="478"/>
          <ac:picMkLst>
            <pc:docMk/>
            <pc:sldMk cId="3824547770" sldId="1059"/>
            <ac:picMk id="3" creationId="{01F6325C-50C7-92BD-6BE8-5214665605F1}"/>
          </ac:picMkLst>
        </pc:picChg>
        <pc:picChg chg="mod">
          <ac:chgData name="Mag Selwa" userId="5dc855b3-2456-4cd0-96ca-6ce2d9ee3cae" providerId="ADAL" clId="{374A1653-BE04-4E1E-9B0D-EF22913DC135}" dt="2024-02-26T03:00:46.102" v="64" actId="1076"/>
          <ac:picMkLst>
            <pc:docMk/>
            <pc:sldMk cId="3824547770" sldId="1059"/>
            <ac:picMk id="6" creationId="{15973134-157F-D5D9-8A3E-1218B132D9AF}"/>
          </ac:picMkLst>
        </pc:picChg>
      </pc:sldChg>
    </pc:docChg>
  </pc:docChgLst>
  <pc:docChgLst>
    <pc:chgData name="Mag Selwa" userId="5dc855b3-2456-4cd0-96ca-6ce2d9ee3cae" providerId="ADAL" clId="{4DE04947-4289-414B-B1EB-9056CDA6FE99}"/>
    <pc:docChg chg="custSel modSld">
      <pc:chgData name="Mag Selwa" userId="5dc855b3-2456-4cd0-96ca-6ce2d9ee3cae" providerId="ADAL" clId="{4DE04947-4289-414B-B1EB-9056CDA6FE99}" dt="2023-10-16T10:57:50.168" v="6" actId="478"/>
      <pc:docMkLst>
        <pc:docMk/>
      </pc:docMkLst>
      <pc:sldChg chg="delSp mod">
        <pc:chgData name="Mag Selwa" userId="5dc855b3-2456-4cd0-96ca-6ce2d9ee3cae" providerId="ADAL" clId="{4DE04947-4289-414B-B1EB-9056CDA6FE99}" dt="2023-10-16T10:57:50.168" v="6" actId="478"/>
        <pc:sldMkLst>
          <pc:docMk/>
          <pc:sldMk cId="1300917897" sldId="979"/>
        </pc:sldMkLst>
        <pc:spChg chg="del">
          <ac:chgData name="Mag Selwa" userId="5dc855b3-2456-4cd0-96ca-6ce2d9ee3cae" providerId="ADAL" clId="{4DE04947-4289-414B-B1EB-9056CDA6FE99}" dt="2023-10-16T10:57:43.408" v="2" actId="478"/>
          <ac:spMkLst>
            <pc:docMk/>
            <pc:sldMk cId="1300917897" sldId="979"/>
            <ac:spMk id="11" creationId="{00000000-0000-0000-0000-000000000000}"/>
          </ac:spMkLst>
        </pc:spChg>
        <pc:spChg chg="del">
          <ac:chgData name="Mag Selwa" userId="5dc855b3-2456-4cd0-96ca-6ce2d9ee3cae" providerId="ADAL" clId="{4DE04947-4289-414B-B1EB-9056CDA6FE99}" dt="2023-10-16T10:57:41.348" v="1" actId="478"/>
          <ac:spMkLst>
            <pc:docMk/>
            <pc:sldMk cId="1300917897" sldId="979"/>
            <ac:spMk id="13" creationId="{00000000-0000-0000-0000-000000000000}"/>
          </ac:spMkLst>
        </pc:spChg>
        <pc:spChg chg="del">
          <ac:chgData name="Mag Selwa" userId="5dc855b3-2456-4cd0-96ca-6ce2d9ee3cae" providerId="ADAL" clId="{4DE04947-4289-414B-B1EB-9056CDA6FE99}" dt="2023-10-16T10:57:44.880" v="3" actId="478"/>
          <ac:spMkLst>
            <pc:docMk/>
            <pc:sldMk cId="1300917897" sldId="979"/>
            <ac:spMk id="15" creationId="{00000000-0000-0000-0000-000000000000}"/>
          </ac:spMkLst>
        </pc:spChg>
        <pc:spChg chg="del">
          <ac:chgData name="Mag Selwa" userId="5dc855b3-2456-4cd0-96ca-6ce2d9ee3cae" providerId="ADAL" clId="{4DE04947-4289-414B-B1EB-9056CDA6FE99}" dt="2023-10-16T10:57:46.629" v="4" actId="478"/>
          <ac:spMkLst>
            <pc:docMk/>
            <pc:sldMk cId="1300917897" sldId="979"/>
            <ac:spMk id="17" creationId="{00000000-0000-0000-0000-000000000000}"/>
          </ac:spMkLst>
        </pc:spChg>
        <pc:spChg chg="del">
          <ac:chgData name="Mag Selwa" userId="5dc855b3-2456-4cd0-96ca-6ce2d9ee3cae" providerId="ADAL" clId="{4DE04947-4289-414B-B1EB-9056CDA6FE99}" dt="2023-10-16T10:57:48.349" v="5" actId="478"/>
          <ac:spMkLst>
            <pc:docMk/>
            <pc:sldMk cId="1300917897" sldId="979"/>
            <ac:spMk id="19" creationId="{00000000-0000-0000-0000-000000000000}"/>
          </ac:spMkLst>
        </pc:spChg>
        <pc:spChg chg="del">
          <ac:chgData name="Mag Selwa" userId="5dc855b3-2456-4cd0-96ca-6ce2d9ee3cae" providerId="ADAL" clId="{4DE04947-4289-414B-B1EB-9056CDA6FE99}" dt="2023-10-16T10:57:50.168" v="6" actId="478"/>
          <ac:spMkLst>
            <pc:docMk/>
            <pc:sldMk cId="1300917897" sldId="979"/>
            <ac:spMk id="21" creationId="{00000000-0000-0000-0000-000000000000}"/>
          </ac:spMkLst>
        </pc:spChg>
      </pc:sldChg>
      <pc:sldChg chg="delSp mod">
        <pc:chgData name="Mag Selwa" userId="5dc855b3-2456-4cd0-96ca-6ce2d9ee3cae" providerId="ADAL" clId="{4DE04947-4289-414B-B1EB-9056CDA6FE99}" dt="2023-10-16T02:39:35.405" v="0" actId="478"/>
        <pc:sldMkLst>
          <pc:docMk/>
          <pc:sldMk cId="3274189672" sldId="1036"/>
        </pc:sldMkLst>
        <pc:spChg chg="del">
          <ac:chgData name="Mag Selwa" userId="5dc855b3-2456-4cd0-96ca-6ce2d9ee3cae" providerId="ADAL" clId="{4DE04947-4289-414B-B1EB-9056CDA6FE99}" dt="2023-10-16T02:39:35.405" v="0" actId="478"/>
          <ac:spMkLst>
            <pc:docMk/>
            <pc:sldMk cId="3274189672" sldId="1036"/>
            <ac:spMk id="39" creationId="{23097DC5-1666-4A99-8380-41E01E1A7D02}"/>
          </ac:spMkLst>
        </pc:spChg>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pChg chg="mod">
          <ac:chgData name="Mag Selwa" userId="5dc855b3-2456-4cd0-96ca-6ce2d9ee3cae" providerId="ADAL" clId="{D15AB611-28A1-4DF2-BA70-11C6F04C27FA}" dt="2023-10-05T09:50:00.509" v="467" actId="20577"/>
          <ac:spMkLst>
            <pc:docMk/>
            <pc:sldMk cId="3326245369" sldId="785"/>
            <ac:spMk id="3" creationId="{00000000-0000-0000-0000-000000000000}"/>
          </ac:spMkLst>
        </pc:spChg>
      </pc:sldChg>
      <pc:sldChg chg="modSp mod">
        <pc:chgData name="Mag Selwa" userId="5dc855b3-2456-4cd0-96ca-6ce2d9ee3cae" providerId="ADAL" clId="{D15AB611-28A1-4DF2-BA70-11C6F04C27FA}" dt="2023-10-05T09:51:36.122" v="491" actId="20577"/>
        <pc:sldMkLst>
          <pc:docMk/>
          <pc:sldMk cId="2341058789" sldId="790"/>
        </pc:sldMkLst>
        <pc:spChg chg="mod">
          <ac:chgData name="Mag Selwa" userId="5dc855b3-2456-4cd0-96ca-6ce2d9ee3cae" providerId="ADAL" clId="{D15AB611-28A1-4DF2-BA70-11C6F04C27FA}" dt="2023-10-05T09:51:36.122" v="491" actId="20577"/>
          <ac:spMkLst>
            <pc:docMk/>
            <pc:sldMk cId="2341058789" sldId="790"/>
            <ac:spMk id="3" creationId="{00000000-0000-0000-0000-000000000000}"/>
          </ac:spMkLst>
        </pc:spChg>
      </pc:sldChg>
      <pc:sldChg chg="modSp mod">
        <pc:chgData name="Mag Selwa" userId="5dc855b3-2456-4cd0-96ca-6ce2d9ee3cae" providerId="ADAL" clId="{D15AB611-28A1-4DF2-BA70-11C6F04C27FA}" dt="2023-10-05T09:50:53.070" v="473" actId="20577"/>
        <pc:sldMkLst>
          <pc:docMk/>
          <pc:sldMk cId="2310691819" sldId="839"/>
        </pc:sldMkLst>
        <pc:spChg chg="mod">
          <ac:chgData name="Mag Selwa" userId="5dc855b3-2456-4cd0-96ca-6ce2d9ee3cae" providerId="ADAL" clId="{D15AB611-28A1-4DF2-BA70-11C6F04C27FA}" dt="2023-10-05T09:50:53.070" v="473" actId="20577"/>
          <ac:spMkLst>
            <pc:docMk/>
            <pc:sldMk cId="2310691819" sldId="839"/>
            <ac:spMk id="3" creationId="{00000000-0000-0000-0000-000000000000}"/>
          </ac:spMkLst>
        </pc:spChg>
      </pc:sldChg>
      <pc:sldChg chg="addSp delSp modSp mod">
        <pc:chgData name="Mag Selwa" userId="5dc855b3-2456-4cd0-96ca-6ce2d9ee3cae" providerId="ADAL" clId="{D15AB611-28A1-4DF2-BA70-11C6F04C27FA}" dt="2023-10-05T03:57:35.546" v="242" actId="1076"/>
        <pc:sldMkLst>
          <pc:docMk/>
          <pc:sldMk cId="2027619325" sldId="844"/>
        </pc:sldMkLst>
        <pc:spChg chg="mod">
          <ac:chgData name="Mag Selwa" userId="5dc855b3-2456-4cd0-96ca-6ce2d9ee3cae" providerId="ADAL" clId="{D15AB611-28A1-4DF2-BA70-11C6F04C27FA}" dt="2023-10-05T03:57:35.546" v="242" actId="1076"/>
          <ac:spMkLst>
            <pc:docMk/>
            <pc:sldMk cId="2027619325" sldId="844"/>
            <ac:spMk id="8" creationId="{00000000-0000-0000-0000-000000000000}"/>
          </ac:spMkLst>
        </pc:spChg>
        <pc:picChg chg="add del">
          <ac:chgData name="Mag Selwa" userId="5dc855b3-2456-4cd0-96ca-6ce2d9ee3cae" providerId="ADAL" clId="{D15AB611-28A1-4DF2-BA70-11C6F04C27FA}" dt="2023-10-05T03:54:31.715" v="219" actId="478"/>
          <ac:picMkLst>
            <pc:docMk/>
            <pc:sldMk cId="2027619325" sldId="844"/>
            <ac:picMk id="6" creationId="{582202A9-538B-50A8-A11A-E29D7C4B7B33}"/>
          </ac:picMkLst>
        </pc:picChg>
        <pc:picChg chg="add del">
          <ac:chgData name="Mag Selwa" userId="5dc855b3-2456-4cd0-96ca-6ce2d9ee3cae" providerId="ADAL" clId="{D15AB611-28A1-4DF2-BA70-11C6F04C27FA}" dt="2023-10-05T03:54:35.519" v="221" actId="22"/>
          <ac:picMkLst>
            <pc:docMk/>
            <pc:sldMk cId="2027619325" sldId="844"/>
            <ac:picMk id="9" creationId="{9A0A007F-5595-DF7B-61C4-D302F842A7C3}"/>
          </ac:picMkLst>
        </pc:picChg>
        <pc:picChg chg="del">
          <ac:chgData name="Mag Selwa" userId="5dc855b3-2456-4cd0-96ca-6ce2d9ee3cae" providerId="ADAL" clId="{D15AB611-28A1-4DF2-BA70-11C6F04C27FA}" dt="2023-10-05T03:53:39.845" v="217" actId="478"/>
          <ac:picMkLst>
            <pc:docMk/>
            <pc:sldMk cId="2027619325" sldId="844"/>
            <ac:picMk id="11" creationId="{F417C55F-FD09-448A-9EA9-07F5A303A5D0}"/>
          </ac:picMkLst>
        </pc:picChg>
        <pc:picChg chg="add del mod ord">
          <ac:chgData name="Mag Selwa" userId="5dc855b3-2456-4cd0-96ca-6ce2d9ee3cae" providerId="ADAL" clId="{D15AB611-28A1-4DF2-BA70-11C6F04C27FA}" dt="2023-10-05T03:55:54.818" v="226" actId="478"/>
          <ac:picMkLst>
            <pc:docMk/>
            <pc:sldMk cId="2027619325" sldId="844"/>
            <ac:picMk id="12" creationId="{1079FCFE-C29A-AC7A-7404-05963D8E60BB}"/>
          </ac:picMkLst>
        </pc:picChg>
        <pc:picChg chg="add del">
          <ac:chgData name="Mag Selwa" userId="5dc855b3-2456-4cd0-96ca-6ce2d9ee3cae" providerId="ADAL" clId="{D15AB611-28A1-4DF2-BA70-11C6F04C27FA}" dt="2023-10-05T03:56:33.745" v="228" actId="478"/>
          <ac:picMkLst>
            <pc:docMk/>
            <pc:sldMk cId="2027619325" sldId="844"/>
            <ac:picMk id="14" creationId="{9788A0EE-2C80-8F4E-183E-441E8EBB965A}"/>
          </ac:picMkLst>
        </pc:picChg>
        <pc:picChg chg="add del">
          <ac:chgData name="Mag Selwa" userId="5dc855b3-2456-4cd0-96ca-6ce2d9ee3cae" providerId="ADAL" clId="{D15AB611-28A1-4DF2-BA70-11C6F04C27FA}" dt="2023-10-05T03:56:35.509" v="230" actId="22"/>
          <ac:picMkLst>
            <pc:docMk/>
            <pc:sldMk cId="2027619325" sldId="844"/>
            <ac:picMk id="16" creationId="{E8F25083-37B0-F80B-51B1-E79642BE9CE1}"/>
          </ac:picMkLst>
        </pc:picChg>
        <pc:picChg chg="add mod ord">
          <ac:chgData name="Mag Selwa" userId="5dc855b3-2456-4cd0-96ca-6ce2d9ee3cae" providerId="ADAL" clId="{D15AB611-28A1-4DF2-BA70-11C6F04C27FA}" dt="2023-10-05T03:57:32.366" v="241" actId="1076"/>
          <ac:picMkLst>
            <pc:docMk/>
            <pc:sldMk cId="2027619325" sldId="844"/>
            <ac:picMk id="18" creationId="{0C8F4B61-DF01-E617-58B6-2905A878C1E3}"/>
          </ac:picMkLst>
        </pc:picChg>
      </pc:sldChg>
      <pc:sldChg chg="addSp modSp mod">
        <pc:chgData name="Mag Selwa" userId="5dc855b3-2456-4cd0-96ca-6ce2d9ee3cae" providerId="ADAL" clId="{D15AB611-28A1-4DF2-BA70-11C6F04C27FA}" dt="2023-10-05T04:03:27.415" v="325" actId="1076"/>
        <pc:sldMkLst>
          <pc:docMk/>
          <pc:sldMk cId="599554201" sldId="876"/>
        </pc:sldMkLst>
        <pc:spChg chg="add mod">
          <ac:chgData name="Mag Selwa" userId="5dc855b3-2456-4cd0-96ca-6ce2d9ee3cae" providerId="ADAL" clId="{D15AB611-28A1-4DF2-BA70-11C6F04C27FA}" dt="2023-10-05T04:02:53.699" v="313" actId="1076"/>
          <ac:spMkLst>
            <pc:docMk/>
            <pc:sldMk cId="599554201" sldId="876"/>
            <ac:spMk id="8" creationId="{7E63E272-CD34-2A37-FDF2-61AE3458ED9F}"/>
          </ac:spMkLst>
        </pc:spChg>
        <pc:spChg chg="add mod">
          <ac:chgData name="Mag Selwa" userId="5dc855b3-2456-4cd0-96ca-6ce2d9ee3cae" providerId="ADAL" clId="{D15AB611-28A1-4DF2-BA70-11C6F04C27FA}" dt="2023-10-05T04:02:59.248" v="315" actId="1076"/>
          <ac:spMkLst>
            <pc:docMk/>
            <pc:sldMk cId="599554201" sldId="876"/>
            <ac:spMk id="9" creationId="{85A3515A-DDBE-1D25-BB74-837E4E4D390A}"/>
          </ac:spMkLst>
        </pc:spChg>
        <pc:spChg chg="add mod">
          <ac:chgData name="Mag Selwa" userId="5dc855b3-2456-4cd0-96ca-6ce2d9ee3cae" providerId="ADAL" clId="{D15AB611-28A1-4DF2-BA70-11C6F04C27FA}" dt="2023-10-05T04:03:04.915" v="317" actId="1076"/>
          <ac:spMkLst>
            <pc:docMk/>
            <pc:sldMk cId="599554201" sldId="876"/>
            <ac:spMk id="10" creationId="{F2DE2EBF-A493-AA6C-5D84-EE93E1D0F508}"/>
          </ac:spMkLst>
        </pc:spChg>
        <pc:spChg chg="add mod">
          <ac:chgData name="Mag Selwa" userId="5dc855b3-2456-4cd0-96ca-6ce2d9ee3cae" providerId="ADAL" clId="{D15AB611-28A1-4DF2-BA70-11C6F04C27FA}" dt="2023-10-05T04:03:09.945" v="319" actId="1076"/>
          <ac:spMkLst>
            <pc:docMk/>
            <pc:sldMk cId="599554201" sldId="876"/>
            <ac:spMk id="11" creationId="{B5AED972-8A91-95B5-483E-BAB807DAF1FF}"/>
          </ac:spMkLst>
        </pc:spChg>
        <pc:spChg chg="add mod">
          <ac:chgData name="Mag Selwa" userId="5dc855b3-2456-4cd0-96ca-6ce2d9ee3cae" providerId="ADAL" clId="{D15AB611-28A1-4DF2-BA70-11C6F04C27FA}" dt="2023-10-05T04:03:14.568" v="321" actId="1076"/>
          <ac:spMkLst>
            <pc:docMk/>
            <pc:sldMk cId="599554201" sldId="876"/>
            <ac:spMk id="12" creationId="{A20E7E3E-D800-E17A-E315-6339422173DA}"/>
          </ac:spMkLst>
        </pc:spChg>
        <pc:spChg chg="add mod">
          <ac:chgData name="Mag Selwa" userId="5dc855b3-2456-4cd0-96ca-6ce2d9ee3cae" providerId="ADAL" clId="{D15AB611-28A1-4DF2-BA70-11C6F04C27FA}" dt="2023-10-05T04:03:20.730" v="323" actId="1076"/>
          <ac:spMkLst>
            <pc:docMk/>
            <pc:sldMk cId="599554201" sldId="876"/>
            <ac:spMk id="13" creationId="{D6BAF424-292B-20C7-E4B9-AA0D485CFDAB}"/>
          </ac:spMkLst>
        </pc:spChg>
        <pc:spChg chg="add mod">
          <ac:chgData name="Mag Selwa" userId="5dc855b3-2456-4cd0-96ca-6ce2d9ee3cae" providerId="ADAL" clId="{D15AB611-28A1-4DF2-BA70-11C6F04C27FA}" dt="2023-10-05T04:03:27.415" v="325" actId="1076"/>
          <ac:spMkLst>
            <pc:docMk/>
            <pc:sldMk cId="599554201" sldId="876"/>
            <ac:spMk id="14" creationId="{8E103FAB-19EB-5E3E-70B1-35F20F185A58}"/>
          </ac:spMkLst>
        </pc:spChg>
      </pc:sldChg>
      <pc:sldChg chg="addSp modSp mod">
        <pc:chgData name="Mag Selwa" userId="5dc855b3-2456-4cd0-96ca-6ce2d9ee3cae" providerId="ADAL" clId="{D15AB611-28A1-4DF2-BA70-11C6F04C27FA}" dt="2023-10-05T04:05:20.172" v="367" actId="1076"/>
        <pc:sldMkLst>
          <pc:docMk/>
          <pc:sldMk cId="325404647" sldId="889"/>
        </pc:sldMkLst>
        <pc:spChg chg="add mod">
          <ac:chgData name="Mag Selwa" userId="5dc855b3-2456-4cd0-96ca-6ce2d9ee3cae" providerId="ADAL" clId="{D15AB611-28A1-4DF2-BA70-11C6F04C27FA}" dt="2023-10-05T04:05:06.822" v="363" actId="1076"/>
          <ac:spMkLst>
            <pc:docMk/>
            <pc:sldMk cId="325404647" sldId="889"/>
            <ac:spMk id="3" creationId="{3A59E0D8-9F2E-E4DB-EB76-8FB3F8CB32B3}"/>
          </ac:spMkLst>
        </pc:spChg>
        <pc:spChg chg="add mod">
          <ac:chgData name="Mag Selwa" userId="5dc855b3-2456-4cd0-96ca-6ce2d9ee3cae" providerId="ADAL" clId="{D15AB611-28A1-4DF2-BA70-11C6F04C27FA}" dt="2023-10-05T04:05:10.448" v="365" actId="1076"/>
          <ac:spMkLst>
            <pc:docMk/>
            <pc:sldMk cId="325404647" sldId="889"/>
            <ac:spMk id="4" creationId="{BEEADB9E-40E6-BEEF-B601-C0CB1487730F}"/>
          </ac:spMkLst>
        </pc:spChg>
        <pc:spChg chg="add mod">
          <ac:chgData name="Mag Selwa" userId="5dc855b3-2456-4cd0-96ca-6ce2d9ee3cae" providerId="ADAL" clId="{D15AB611-28A1-4DF2-BA70-11C6F04C27FA}" dt="2023-10-05T04:05:20.172" v="367" actId="1076"/>
          <ac:spMkLst>
            <pc:docMk/>
            <pc:sldMk cId="325404647" sldId="889"/>
            <ac:spMk id="5" creationId="{A990F4F2-6393-84FE-4C3D-A4207A617D24}"/>
          </ac:spMkLst>
        </pc:spChg>
      </pc:sldChg>
      <pc:sldChg chg="addSp modSp mod">
        <pc:chgData name="Mag Selwa" userId="5dc855b3-2456-4cd0-96ca-6ce2d9ee3cae" providerId="ADAL" clId="{D15AB611-28A1-4DF2-BA70-11C6F04C27FA}" dt="2023-10-05T07:34:40.490" v="459" actId="1076"/>
        <pc:sldMkLst>
          <pc:docMk/>
          <pc:sldMk cId="1863111477" sldId="896"/>
        </pc:sldMkLst>
        <pc:spChg chg="add mod">
          <ac:chgData name="Mag Selwa" userId="5dc855b3-2456-4cd0-96ca-6ce2d9ee3cae" providerId="ADAL" clId="{D15AB611-28A1-4DF2-BA70-11C6F04C27FA}" dt="2023-10-05T07:34:40.490" v="459" actId="1076"/>
          <ac:spMkLst>
            <pc:docMk/>
            <pc:sldMk cId="1863111477" sldId="896"/>
            <ac:spMk id="18" creationId="{E1D749AC-C270-9F53-89B9-AFB29B6EFDBF}"/>
          </ac:spMkLst>
        </pc:spChg>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pChg chg="mod">
          <ac:chgData name="Mag Selwa" userId="5dc855b3-2456-4cd0-96ca-6ce2d9ee3cae" providerId="ADAL" clId="{D15AB611-28A1-4DF2-BA70-11C6F04C27FA}" dt="2023-10-05T09:52:11.696" v="521" actId="20577"/>
          <ac:spMkLst>
            <pc:docMk/>
            <pc:sldMk cId="148017844" sldId="906"/>
            <ac:spMk id="3" creationId="{00000000-0000-0000-0000-000000000000}"/>
          </ac:spMkLst>
        </pc:spChg>
        <pc:spChg chg="mod">
          <ac:chgData name="Mag Selwa" userId="5dc855b3-2456-4cd0-96ca-6ce2d9ee3cae" providerId="ADAL" clId="{D15AB611-28A1-4DF2-BA70-11C6F04C27FA}" dt="2023-10-05T12:39:27.395" v="550" actId="1036"/>
          <ac:spMkLst>
            <pc:docMk/>
            <pc:sldMk cId="148017844" sldId="906"/>
            <ac:spMk id="8" creationId="{00000000-0000-0000-0000-000000000000}"/>
          </ac:spMkLst>
        </pc:spChg>
        <pc:cxnChg chg="mod">
          <ac:chgData name="Mag Selwa" userId="5dc855b3-2456-4cd0-96ca-6ce2d9ee3cae" providerId="ADAL" clId="{D15AB611-28A1-4DF2-BA70-11C6F04C27FA}" dt="2023-10-05T12:39:21.239" v="541" actId="1076"/>
          <ac:cxnSpMkLst>
            <pc:docMk/>
            <pc:sldMk cId="148017844" sldId="906"/>
            <ac:cxnSpMk id="6" creationId="{00000000-0000-0000-0000-000000000000}"/>
          </ac:cxnSpMkLst>
        </pc:cxnChg>
      </pc:sldChg>
      <pc:sldChg chg="addSp modSp mod">
        <pc:chgData name="Mag Selwa" userId="5dc855b3-2456-4cd0-96ca-6ce2d9ee3cae" providerId="ADAL" clId="{D15AB611-28A1-4DF2-BA70-11C6F04C27FA}" dt="2023-10-05T04:06:23.846" v="393" actId="1076"/>
        <pc:sldMkLst>
          <pc:docMk/>
          <pc:sldMk cId="153125782" sldId="908"/>
        </pc:sldMkLst>
        <pc:spChg chg="add mod">
          <ac:chgData name="Mag Selwa" userId="5dc855b3-2456-4cd0-96ca-6ce2d9ee3cae" providerId="ADAL" clId="{D15AB611-28A1-4DF2-BA70-11C6F04C27FA}" dt="2023-10-05T04:06:08.943" v="385" actId="1076"/>
          <ac:spMkLst>
            <pc:docMk/>
            <pc:sldMk cId="153125782" sldId="908"/>
            <ac:spMk id="3" creationId="{D33D1AB5-B021-9FC2-5744-F4ED7A07442E}"/>
          </ac:spMkLst>
        </pc:spChg>
        <pc:spChg chg="add mod">
          <ac:chgData name="Mag Selwa" userId="5dc855b3-2456-4cd0-96ca-6ce2d9ee3cae" providerId="ADAL" clId="{D15AB611-28A1-4DF2-BA70-11C6F04C27FA}" dt="2023-10-05T04:06:12.632" v="387" actId="1076"/>
          <ac:spMkLst>
            <pc:docMk/>
            <pc:sldMk cId="153125782" sldId="908"/>
            <ac:spMk id="5" creationId="{9ED2F191-A7CD-0738-7BBA-B857683B0A41}"/>
          </ac:spMkLst>
        </pc:spChg>
        <pc:spChg chg="add mod">
          <ac:chgData name="Mag Selwa" userId="5dc855b3-2456-4cd0-96ca-6ce2d9ee3cae" providerId="ADAL" clId="{D15AB611-28A1-4DF2-BA70-11C6F04C27FA}" dt="2023-10-05T04:06:16.172" v="389" actId="1076"/>
          <ac:spMkLst>
            <pc:docMk/>
            <pc:sldMk cId="153125782" sldId="908"/>
            <ac:spMk id="7" creationId="{D67188D6-59A2-2DE9-8B52-65ADD5905A6D}"/>
          </ac:spMkLst>
        </pc:spChg>
        <pc:spChg chg="add mod">
          <ac:chgData name="Mag Selwa" userId="5dc855b3-2456-4cd0-96ca-6ce2d9ee3cae" providerId="ADAL" clId="{D15AB611-28A1-4DF2-BA70-11C6F04C27FA}" dt="2023-10-05T04:06:19.758" v="391" actId="1076"/>
          <ac:spMkLst>
            <pc:docMk/>
            <pc:sldMk cId="153125782" sldId="908"/>
            <ac:spMk id="9" creationId="{2DB7F646-01BF-BCBC-C812-9C0FE9EB3518}"/>
          </ac:spMkLst>
        </pc:spChg>
        <pc:spChg chg="add mod">
          <ac:chgData name="Mag Selwa" userId="5dc855b3-2456-4cd0-96ca-6ce2d9ee3cae" providerId="ADAL" clId="{D15AB611-28A1-4DF2-BA70-11C6F04C27FA}" dt="2023-10-05T04:06:23.846" v="393" actId="1076"/>
          <ac:spMkLst>
            <pc:docMk/>
            <pc:sldMk cId="153125782" sldId="908"/>
            <ac:spMk id="10" creationId="{2F5594BF-F220-A713-D326-1B48A33AAFB5}"/>
          </ac:spMkLst>
        </pc:spChg>
      </pc:sldChg>
      <pc:sldChg chg="modSp mod">
        <pc:chgData name="Mag Selwa" userId="5dc855b3-2456-4cd0-96ca-6ce2d9ee3cae" providerId="ADAL" clId="{D15AB611-28A1-4DF2-BA70-11C6F04C27FA}" dt="2023-10-05T04:09:37.047" v="421" actId="1076"/>
        <pc:sldMkLst>
          <pc:docMk/>
          <pc:sldMk cId="2179822234" sldId="909"/>
        </pc:sldMkLst>
        <pc:spChg chg="mod">
          <ac:chgData name="Mag Selwa" userId="5dc855b3-2456-4cd0-96ca-6ce2d9ee3cae" providerId="ADAL" clId="{D15AB611-28A1-4DF2-BA70-11C6F04C27FA}" dt="2023-10-05T03:37:48.227" v="137" actId="20577"/>
          <ac:spMkLst>
            <pc:docMk/>
            <pc:sldMk cId="2179822234" sldId="909"/>
            <ac:spMk id="3" creationId="{00000000-0000-0000-0000-000000000000}"/>
          </ac:spMkLst>
        </pc:spChg>
        <pc:spChg chg="mod">
          <ac:chgData name="Mag Selwa" userId="5dc855b3-2456-4cd0-96ca-6ce2d9ee3cae" providerId="ADAL" clId="{D15AB611-28A1-4DF2-BA70-11C6F04C27FA}" dt="2023-10-05T03:37:43.136" v="129" actId="20577"/>
          <ac:spMkLst>
            <pc:docMk/>
            <pc:sldMk cId="2179822234" sldId="909"/>
            <ac:spMk id="38914" creationId="{00000000-0000-0000-0000-000000000000}"/>
          </ac:spMkLst>
        </pc:spChg>
        <pc:spChg chg="mod">
          <ac:chgData name="Mag Selwa" userId="5dc855b3-2456-4cd0-96ca-6ce2d9ee3cae" providerId="ADAL" clId="{D15AB611-28A1-4DF2-BA70-11C6F04C27FA}" dt="2023-10-05T04:09:37.047" v="421" actId="1076"/>
          <ac:spMkLst>
            <pc:docMk/>
            <pc:sldMk cId="2179822234" sldId="909"/>
            <ac:spMk id="38915" creationId="{00000000-0000-0000-0000-000000000000}"/>
          </ac:spMkLst>
        </pc:spChg>
        <pc:grpChg chg="mod">
          <ac:chgData name="Mag Selwa" userId="5dc855b3-2456-4cd0-96ca-6ce2d9ee3cae" providerId="ADAL" clId="{D15AB611-28A1-4DF2-BA70-11C6F04C27FA}" dt="2023-10-05T03:41:07.975" v="183" actId="1076"/>
          <ac:grpSpMkLst>
            <pc:docMk/>
            <pc:sldMk cId="2179822234" sldId="909"/>
            <ac:grpSpMk id="14" creationId="{00000000-0000-0000-0000-000000000000}"/>
          </ac:grpSpMkLst>
        </pc:grpChg>
        <pc:grpChg chg="mod">
          <ac:chgData name="Mag Selwa" userId="5dc855b3-2456-4cd0-96ca-6ce2d9ee3cae" providerId="ADAL" clId="{D15AB611-28A1-4DF2-BA70-11C6F04C27FA}" dt="2023-10-05T03:40:31.491" v="176" actId="1076"/>
          <ac:grpSpMkLst>
            <pc:docMk/>
            <pc:sldMk cId="2179822234" sldId="909"/>
            <ac:grpSpMk id="23" creationId="{00000000-0000-0000-0000-000000000000}"/>
          </ac:grpSpMkLst>
        </pc:grpChg>
        <pc:grpChg chg="mod">
          <ac:chgData name="Mag Selwa" userId="5dc855b3-2456-4cd0-96ca-6ce2d9ee3cae" providerId="ADAL" clId="{D15AB611-28A1-4DF2-BA70-11C6F04C27FA}" dt="2023-10-05T03:41:55.646" v="216" actId="1076"/>
          <ac:grpSpMkLst>
            <pc:docMk/>
            <pc:sldMk cId="2179822234" sldId="909"/>
            <ac:grpSpMk id="26" creationId="{00000000-0000-0000-0000-000000000000}"/>
          </ac:grpSpMkLst>
        </pc:grpChg>
        <pc:grpChg chg="mod">
          <ac:chgData name="Mag Selwa" userId="5dc855b3-2456-4cd0-96ca-6ce2d9ee3cae" providerId="ADAL" clId="{D15AB611-28A1-4DF2-BA70-11C6F04C27FA}" dt="2023-10-05T03:41:47.414" v="215" actId="1076"/>
          <ac:grpSpMkLst>
            <pc:docMk/>
            <pc:sldMk cId="2179822234" sldId="909"/>
            <ac:grpSpMk id="31" creationId="{00000000-0000-0000-0000-000000000000}"/>
          </ac:grpSpMkLst>
        </pc:grpChg>
      </pc:sldChg>
      <pc:sldChg chg="addSp modSp mod">
        <pc:chgData name="Mag Selwa" userId="5dc855b3-2456-4cd0-96ca-6ce2d9ee3cae" providerId="ADAL" clId="{D15AB611-28A1-4DF2-BA70-11C6F04C27FA}" dt="2023-10-05T03:59:15.347" v="253" actId="1076"/>
        <pc:sldMkLst>
          <pc:docMk/>
          <pc:sldMk cId="4277656204" sldId="915"/>
        </pc:sldMkLst>
        <pc:spChg chg="add mod">
          <ac:chgData name="Mag Selwa" userId="5dc855b3-2456-4cd0-96ca-6ce2d9ee3cae" providerId="ADAL" clId="{D15AB611-28A1-4DF2-BA70-11C6F04C27FA}" dt="2023-10-05T03:58:48.277" v="248" actId="14100"/>
          <ac:spMkLst>
            <pc:docMk/>
            <pc:sldMk cId="4277656204" sldId="915"/>
            <ac:spMk id="5" creationId="{383381F3-81C9-188F-7FE3-1417A8E6A335}"/>
          </ac:spMkLst>
        </pc:spChg>
        <pc:spChg chg="add mod">
          <ac:chgData name="Mag Selwa" userId="5dc855b3-2456-4cd0-96ca-6ce2d9ee3cae" providerId="ADAL" clId="{D15AB611-28A1-4DF2-BA70-11C6F04C27FA}" dt="2023-10-05T03:59:01.470" v="251" actId="14100"/>
          <ac:spMkLst>
            <pc:docMk/>
            <pc:sldMk cId="4277656204" sldId="915"/>
            <ac:spMk id="6" creationId="{3598C0DC-F14A-E3E4-DEBA-8D24E28961FC}"/>
          </ac:spMkLst>
        </pc:spChg>
        <pc:spChg chg="add mod">
          <ac:chgData name="Mag Selwa" userId="5dc855b3-2456-4cd0-96ca-6ce2d9ee3cae" providerId="ADAL" clId="{D15AB611-28A1-4DF2-BA70-11C6F04C27FA}" dt="2023-10-05T03:59:15.347" v="253" actId="1076"/>
          <ac:spMkLst>
            <pc:docMk/>
            <pc:sldMk cId="4277656204" sldId="915"/>
            <ac:spMk id="7" creationId="{D5EB9582-DB22-3CB4-5C0D-61DC7515541D}"/>
          </ac:spMkLst>
        </pc:spChg>
      </pc:sldChg>
      <pc:sldChg chg="modSp mod">
        <pc:chgData name="Mag Selwa" userId="5dc855b3-2456-4cd0-96ca-6ce2d9ee3cae" providerId="ADAL" clId="{D15AB611-28A1-4DF2-BA70-11C6F04C27FA}" dt="2023-10-05T12:40:06.576" v="552" actId="14100"/>
        <pc:sldMkLst>
          <pc:docMk/>
          <pc:sldMk cId="2296056778" sldId="916"/>
        </pc:sldMkLst>
        <pc:spChg chg="mod">
          <ac:chgData name="Mag Selwa" userId="5dc855b3-2456-4cd0-96ca-6ce2d9ee3cae" providerId="ADAL" clId="{D15AB611-28A1-4DF2-BA70-11C6F04C27FA}" dt="2023-10-05T09:52:17.130" v="527" actId="20577"/>
          <ac:spMkLst>
            <pc:docMk/>
            <pc:sldMk cId="2296056778" sldId="916"/>
            <ac:spMk id="3" creationId="{00000000-0000-0000-0000-000000000000}"/>
          </ac:spMkLst>
        </pc:spChg>
        <pc:spChg chg="mod">
          <ac:chgData name="Mag Selwa" userId="5dc855b3-2456-4cd0-96ca-6ce2d9ee3cae" providerId="ADAL" clId="{D15AB611-28A1-4DF2-BA70-11C6F04C27FA}" dt="2023-10-05T12:40:06.576" v="552" actId="14100"/>
          <ac:spMkLst>
            <pc:docMk/>
            <pc:sldMk cId="2296056778" sldId="916"/>
            <ac:spMk id="19" creationId="{00000000-0000-0000-0000-000000000000}"/>
          </ac:spMkLst>
        </pc:spChg>
      </pc:sldChg>
      <pc:sldChg chg="addSp modSp mod">
        <pc:chgData name="Mag Selwa" userId="5dc855b3-2456-4cd0-96ca-6ce2d9ee3cae" providerId="ADAL" clId="{D15AB611-28A1-4DF2-BA70-11C6F04C27FA}" dt="2023-10-05T04:01:21.848" v="290" actId="1037"/>
        <pc:sldMkLst>
          <pc:docMk/>
          <pc:sldMk cId="4119945786" sldId="918"/>
        </pc:sldMkLst>
        <pc:spChg chg="add mod">
          <ac:chgData name="Mag Selwa" userId="5dc855b3-2456-4cd0-96ca-6ce2d9ee3cae" providerId="ADAL" clId="{D15AB611-28A1-4DF2-BA70-11C6F04C27FA}" dt="2023-10-05T04:00:59.191" v="282" actId="1076"/>
          <ac:spMkLst>
            <pc:docMk/>
            <pc:sldMk cId="4119945786" sldId="918"/>
            <ac:spMk id="7" creationId="{0E6A6723-A1F9-1F8B-2616-7DBE7F74C947}"/>
          </ac:spMkLst>
        </pc:spChg>
        <pc:spChg chg="add mod">
          <ac:chgData name="Mag Selwa" userId="5dc855b3-2456-4cd0-96ca-6ce2d9ee3cae" providerId="ADAL" clId="{D15AB611-28A1-4DF2-BA70-11C6F04C27FA}" dt="2023-10-05T04:01:09.600" v="286" actId="1076"/>
          <ac:spMkLst>
            <pc:docMk/>
            <pc:sldMk cId="4119945786" sldId="918"/>
            <ac:spMk id="8" creationId="{FD3F9226-CCDF-8ED8-2BB4-133DB81DBBC4}"/>
          </ac:spMkLst>
        </pc:spChg>
        <pc:spChg chg="add mod">
          <ac:chgData name="Mag Selwa" userId="5dc855b3-2456-4cd0-96ca-6ce2d9ee3cae" providerId="ADAL" clId="{D15AB611-28A1-4DF2-BA70-11C6F04C27FA}" dt="2023-10-05T04:01:21.848" v="290" actId="1037"/>
          <ac:spMkLst>
            <pc:docMk/>
            <pc:sldMk cId="4119945786" sldId="918"/>
            <ac:spMk id="9" creationId="{C7915EED-5B2F-B8FC-373E-FAA9C59C9A1D}"/>
          </ac:spMkLst>
        </pc:spChg>
      </pc:sldChg>
      <pc:sldChg chg="addSp modSp mod">
        <pc:chgData name="Mag Selwa" userId="5dc855b3-2456-4cd0-96ca-6ce2d9ee3cae" providerId="ADAL" clId="{D15AB611-28A1-4DF2-BA70-11C6F04C27FA}" dt="2023-10-05T04:02:00.937" v="303" actId="1076"/>
        <pc:sldMkLst>
          <pc:docMk/>
          <pc:sldMk cId="3381789227" sldId="919"/>
        </pc:sldMkLst>
        <pc:spChg chg="add mod">
          <ac:chgData name="Mag Selwa" userId="5dc855b3-2456-4cd0-96ca-6ce2d9ee3cae" providerId="ADAL" clId="{D15AB611-28A1-4DF2-BA70-11C6F04C27FA}" dt="2023-10-05T04:01:32.944" v="292" actId="1076"/>
          <ac:spMkLst>
            <pc:docMk/>
            <pc:sldMk cId="3381789227" sldId="919"/>
            <ac:spMk id="6" creationId="{A8944B83-45CA-C93D-A460-ECDAC4646509}"/>
          </ac:spMkLst>
        </pc:spChg>
        <pc:spChg chg="add mod">
          <ac:chgData name="Mag Selwa" userId="5dc855b3-2456-4cd0-96ca-6ce2d9ee3cae" providerId="ADAL" clId="{D15AB611-28A1-4DF2-BA70-11C6F04C27FA}" dt="2023-10-05T04:01:38.164" v="294" actId="1076"/>
          <ac:spMkLst>
            <pc:docMk/>
            <pc:sldMk cId="3381789227" sldId="919"/>
            <ac:spMk id="7" creationId="{8864021D-36AC-D9DC-9A82-8661B2E2B806}"/>
          </ac:spMkLst>
        </pc:spChg>
        <pc:spChg chg="add mod">
          <ac:chgData name="Mag Selwa" userId="5dc855b3-2456-4cd0-96ca-6ce2d9ee3cae" providerId="ADAL" clId="{D15AB611-28A1-4DF2-BA70-11C6F04C27FA}" dt="2023-10-05T04:01:42.600" v="296" actId="1076"/>
          <ac:spMkLst>
            <pc:docMk/>
            <pc:sldMk cId="3381789227" sldId="919"/>
            <ac:spMk id="8" creationId="{ECBE86FF-CD15-E6C2-C4B6-1F007C65BCEF}"/>
          </ac:spMkLst>
        </pc:spChg>
        <pc:spChg chg="add mod">
          <ac:chgData name="Mag Selwa" userId="5dc855b3-2456-4cd0-96ca-6ce2d9ee3cae" providerId="ADAL" clId="{D15AB611-28A1-4DF2-BA70-11C6F04C27FA}" dt="2023-10-05T04:01:50.212" v="299" actId="1076"/>
          <ac:spMkLst>
            <pc:docMk/>
            <pc:sldMk cId="3381789227" sldId="919"/>
            <ac:spMk id="9" creationId="{41592206-40BF-DBBF-91B4-7BD446082A4E}"/>
          </ac:spMkLst>
        </pc:spChg>
        <pc:spChg chg="add mod">
          <ac:chgData name="Mag Selwa" userId="5dc855b3-2456-4cd0-96ca-6ce2d9ee3cae" providerId="ADAL" clId="{D15AB611-28A1-4DF2-BA70-11C6F04C27FA}" dt="2023-10-05T04:01:56.100" v="301" actId="1076"/>
          <ac:spMkLst>
            <pc:docMk/>
            <pc:sldMk cId="3381789227" sldId="919"/>
            <ac:spMk id="10" creationId="{301D3CD6-238B-CFF5-1486-0925713D6835}"/>
          </ac:spMkLst>
        </pc:spChg>
        <pc:spChg chg="add mod">
          <ac:chgData name="Mag Selwa" userId="5dc855b3-2456-4cd0-96ca-6ce2d9ee3cae" providerId="ADAL" clId="{D15AB611-28A1-4DF2-BA70-11C6F04C27FA}" dt="2023-10-05T04:02:00.937" v="303" actId="1076"/>
          <ac:spMkLst>
            <pc:docMk/>
            <pc:sldMk cId="3381789227" sldId="919"/>
            <ac:spMk id="11" creationId="{9DCBEEF8-32F3-B12E-8F22-65DF760A17F6}"/>
          </ac:spMkLst>
        </pc:spChg>
      </pc:sldChg>
      <pc:sldChg chg="modSp mod">
        <pc:chgData name="Mag Selwa" userId="5dc855b3-2456-4cd0-96ca-6ce2d9ee3cae" providerId="ADAL" clId="{D15AB611-28A1-4DF2-BA70-11C6F04C27FA}" dt="2023-10-05T09:51:49.910" v="503" actId="20577"/>
        <pc:sldMkLst>
          <pc:docMk/>
          <pc:sldMk cId="679584170" sldId="920"/>
        </pc:sldMkLst>
        <pc:spChg chg="mod">
          <ac:chgData name="Mag Selwa" userId="5dc855b3-2456-4cd0-96ca-6ce2d9ee3cae" providerId="ADAL" clId="{D15AB611-28A1-4DF2-BA70-11C6F04C27FA}" dt="2023-10-05T09:51:49.910" v="503" actId="20577"/>
          <ac:spMkLst>
            <pc:docMk/>
            <pc:sldMk cId="679584170" sldId="920"/>
            <ac:spMk id="95" creationId="{00000000-0000-0000-0000-000000000000}"/>
          </ac:spMkLst>
        </pc:spChg>
      </pc:sldChg>
      <pc:sldChg chg="modSp mod">
        <pc:chgData name="Mag Selwa" userId="5dc855b3-2456-4cd0-96ca-6ce2d9ee3cae" providerId="ADAL" clId="{D15AB611-28A1-4DF2-BA70-11C6F04C27FA}" dt="2023-10-05T04:05:40.163" v="383" actId="20577"/>
        <pc:sldMkLst>
          <pc:docMk/>
          <pc:sldMk cId="136934513" sldId="922"/>
        </pc:sldMkLst>
        <pc:spChg chg="mod">
          <ac:chgData name="Mag Selwa" userId="5dc855b3-2456-4cd0-96ca-6ce2d9ee3cae" providerId="ADAL" clId="{D15AB611-28A1-4DF2-BA70-11C6F04C27FA}" dt="2023-10-05T04:05:40.163" v="383" actId="20577"/>
          <ac:spMkLst>
            <pc:docMk/>
            <pc:sldMk cId="136934513" sldId="922"/>
            <ac:spMk id="5" creationId="{00000000-0000-0000-0000-000000000000}"/>
          </ac:spMkLst>
        </pc:spChg>
      </pc:sldChg>
      <pc:sldChg chg="modSp mod">
        <pc:chgData name="Mag Selwa" userId="5dc855b3-2456-4cd0-96ca-6ce2d9ee3cae" providerId="ADAL" clId="{D15AB611-28A1-4DF2-BA70-11C6F04C27FA}" dt="2023-10-05T09:51:30.307" v="485" actId="20577"/>
        <pc:sldMkLst>
          <pc:docMk/>
          <pc:sldMk cId="2644164824" sldId="923"/>
        </pc:sldMkLst>
        <pc:spChg chg="mod">
          <ac:chgData name="Mag Selwa" userId="5dc855b3-2456-4cd0-96ca-6ce2d9ee3cae" providerId="ADAL" clId="{D15AB611-28A1-4DF2-BA70-11C6F04C27FA}" dt="2023-10-05T09:51:30.307" v="485" actId="20577"/>
          <ac:spMkLst>
            <pc:docMk/>
            <pc:sldMk cId="2644164824" sldId="923"/>
            <ac:spMk id="6" creationId="{00000000-0000-0000-0000-000000000000}"/>
          </ac:spMkLst>
        </pc:spChg>
      </pc:sldChg>
      <pc:sldChg chg="modSp mod">
        <pc:chgData name="Mag Selwa" userId="5dc855b3-2456-4cd0-96ca-6ce2d9ee3cae" providerId="ADAL" clId="{D15AB611-28A1-4DF2-BA70-11C6F04C27FA}" dt="2023-10-05T09:51:56.560" v="509" actId="20577"/>
        <pc:sldMkLst>
          <pc:docMk/>
          <pc:sldMk cId="1670389824" sldId="925"/>
        </pc:sldMkLst>
        <pc:spChg chg="mod">
          <ac:chgData name="Mag Selwa" userId="5dc855b3-2456-4cd0-96ca-6ce2d9ee3cae" providerId="ADAL" clId="{D15AB611-28A1-4DF2-BA70-11C6F04C27FA}" dt="2023-10-05T09:51:56.560" v="509" actId="20577"/>
          <ac:spMkLst>
            <pc:docMk/>
            <pc:sldMk cId="1670389824" sldId="925"/>
            <ac:spMk id="95" creationId="{00000000-0000-0000-0000-000000000000}"/>
          </ac:spMkLst>
        </pc:spChg>
      </pc:sldChg>
      <pc:sldChg chg="modSp mod">
        <pc:chgData name="Mag Selwa" userId="5dc855b3-2456-4cd0-96ca-6ce2d9ee3cae" providerId="ADAL" clId="{D15AB611-28A1-4DF2-BA70-11C6F04C27FA}" dt="2023-10-05T09:52:03.767" v="513" actId="20577"/>
        <pc:sldMkLst>
          <pc:docMk/>
          <pc:sldMk cId="912900890" sldId="926"/>
        </pc:sldMkLst>
        <pc:spChg chg="mod">
          <ac:chgData name="Mag Selwa" userId="5dc855b3-2456-4cd0-96ca-6ce2d9ee3cae" providerId="ADAL" clId="{D15AB611-28A1-4DF2-BA70-11C6F04C27FA}" dt="2023-10-05T09:52:03.767" v="513" actId="20577"/>
          <ac:spMkLst>
            <pc:docMk/>
            <pc:sldMk cId="912900890" sldId="926"/>
            <ac:spMk id="95" creationId="{00000000-0000-0000-0000-000000000000}"/>
          </ac:spMkLst>
        </pc:spChg>
      </pc:sldChg>
      <pc:sldChg chg="addSp delSp modSp mod">
        <pc:chgData name="Mag Selwa" userId="5dc855b3-2456-4cd0-96ca-6ce2d9ee3cae" providerId="ADAL" clId="{D15AB611-28A1-4DF2-BA70-11C6F04C27FA}" dt="2023-10-05T12:45:44.054" v="654" actId="1076"/>
        <pc:sldMkLst>
          <pc:docMk/>
          <pc:sldMk cId="98795476" sldId="927"/>
        </pc:sldMkLst>
        <pc:spChg chg="add del">
          <ac:chgData name="Mag Selwa" userId="5dc855b3-2456-4cd0-96ca-6ce2d9ee3cae" providerId="ADAL" clId="{D15AB611-28A1-4DF2-BA70-11C6F04C27FA}" dt="2023-10-05T03:22:58.635" v="39" actId="22"/>
          <ac:spMkLst>
            <pc:docMk/>
            <pc:sldMk cId="98795476" sldId="927"/>
            <ac:spMk id="5" creationId="{3D33BF2B-BAD4-3B6D-CF78-B3A0BE4094E7}"/>
          </ac:spMkLst>
        </pc:spChg>
        <pc:spChg chg="add mod">
          <ac:chgData name="Mag Selwa" userId="5dc855b3-2456-4cd0-96ca-6ce2d9ee3cae" providerId="ADAL" clId="{D15AB611-28A1-4DF2-BA70-11C6F04C27FA}" dt="2023-10-05T03:23:18.142" v="53" actId="20577"/>
          <ac:spMkLst>
            <pc:docMk/>
            <pc:sldMk cId="98795476" sldId="927"/>
            <ac:spMk id="7" creationId="{9C34B5F9-F499-8208-F0B8-EC19B4B47DE5}"/>
          </ac:spMkLst>
        </pc:spChg>
        <pc:spChg chg="mod">
          <ac:chgData name="Mag Selwa" userId="5dc855b3-2456-4cd0-96ca-6ce2d9ee3cae" providerId="ADAL" clId="{D15AB611-28A1-4DF2-BA70-11C6F04C27FA}" dt="2023-10-05T03:22:43.194" v="37" actId="164"/>
          <ac:spMkLst>
            <pc:docMk/>
            <pc:sldMk cId="98795476" sldId="927"/>
            <ac:spMk id="54" creationId="{00000000-0000-0000-0000-000000000000}"/>
          </ac:spMkLst>
        </pc:spChg>
        <pc:spChg chg="mod">
          <ac:chgData name="Mag Selwa" userId="5dc855b3-2456-4cd0-96ca-6ce2d9ee3cae" providerId="ADAL" clId="{D15AB611-28A1-4DF2-BA70-11C6F04C27FA}" dt="2023-10-05T12:40:42.201" v="561" actId="20577"/>
          <ac:spMkLst>
            <pc:docMk/>
            <pc:sldMk cId="98795476" sldId="927"/>
            <ac:spMk id="58" creationId="{00000000-0000-0000-0000-000000000000}"/>
          </ac:spMkLst>
        </pc:spChg>
        <pc:spChg chg="mod">
          <ac:chgData name="Mag Selwa" userId="5dc855b3-2456-4cd0-96ca-6ce2d9ee3cae" providerId="ADAL" clId="{D15AB611-28A1-4DF2-BA70-11C6F04C27FA}" dt="2023-10-05T12:42:04.837" v="594" actId="14100"/>
          <ac:spMkLst>
            <pc:docMk/>
            <pc:sldMk cId="98795476" sldId="927"/>
            <ac:spMk id="59" creationId="{00000000-0000-0000-0000-000000000000}"/>
          </ac:spMkLst>
        </pc:spChg>
        <pc:spChg chg="mod">
          <ac:chgData name="Mag Selwa" userId="5dc855b3-2456-4cd0-96ca-6ce2d9ee3cae" providerId="ADAL" clId="{D15AB611-28A1-4DF2-BA70-11C6F04C27FA}" dt="2023-10-05T12:42:19.698" v="597" actId="20577"/>
          <ac:spMkLst>
            <pc:docMk/>
            <pc:sldMk cId="98795476" sldId="927"/>
            <ac:spMk id="67" creationId="{00000000-0000-0000-0000-000000000000}"/>
          </ac:spMkLst>
        </pc:spChg>
        <pc:spChg chg="mod">
          <ac:chgData name="Mag Selwa" userId="5dc855b3-2456-4cd0-96ca-6ce2d9ee3cae" providerId="ADAL" clId="{D15AB611-28A1-4DF2-BA70-11C6F04C27FA}" dt="2023-10-05T12:43:04.340" v="611" actId="20577"/>
          <ac:spMkLst>
            <pc:docMk/>
            <pc:sldMk cId="98795476" sldId="927"/>
            <ac:spMk id="68" creationId="{00000000-0000-0000-0000-000000000000}"/>
          </ac:spMkLst>
        </pc:spChg>
        <pc:spChg chg="mod">
          <ac:chgData name="Mag Selwa" userId="5dc855b3-2456-4cd0-96ca-6ce2d9ee3cae" providerId="ADAL" clId="{D15AB611-28A1-4DF2-BA70-11C6F04C27FA}" dt="2023-10-05T12:42:32.194" v="605" actId="20577"/>
          <ac:spMkLst>
            <pc:docMk/>
            <pc:sldMk cId="98795476" sldId="927"/>
            <ac:spMk id="69" creationId="{00000000-0000-0000-0000-000000000000}"/>
          </ac:spMkLst>
        </pc:spChg>
        <pc:spChg chg="mod">
          <ac:chgData name="Mag Selwa" userId="5dc855b3-2456-4cd0-96ca-6ce2d9ee3cae" providerId="ADAL" clId="{D15AB611-28A1-4DF2-BA70-11C6F04C27FA}" dt="2023-10-05T12:44:29.218" v="622" actId="20577"/>
          <ac:spMkLst>
            <pc:docMk/>
            <pc:sldMk cId="98795476" sldId="927"/>
            <ac:spMk id="97" creationId="{00000000-0000-0000-0000-000000000000}"/>
          </ac:spMkLst>
        </pc:spChg>
        <pc:spChg chg="mod">
          <ac:chgData name="Mag Selwa" userId="5dc855b3-2456-4cd0-96ca-6ce2d9ee3cae" providerId="ADAL" clId="{D15AB611-28A1-4DF2-BA70-11C6F04C27FA}" dt="2023-10-05T12:43:58.402" v="620" actId="14100"/>
          <ac:spMkLst>
            <pc:docMk/>
            <pc:sldMk cId="98795476" sldId="927"/>
            <ac:spMk id="99" creationId="{00000000-0000-0000-0000-000000000000}"/>
          </ac:spMkLst>
        </pc:spChg>
        <pc:spChg chg="mod">
          <ac:chgData name="Mag Selwa" userId="5dc855b3-2456-4cd0-96ca-6ce2d9ee3cae" providerId="ADAL" clId="{D15AB611-28A1-4DF2-BA70-11C6F04C27FA}" dt="2023-10-05T12:45:44.054" v="654" actId="1076"/>
          <ac:spMkLst>
            <pc:docMk/>
            <pc:sldMk cId="98795476" sldId="927"/>
            <ac:spMk id="112" creationId="{37A0F0F4-1712-4A80-8FD5-E4AE81189BBA}"/>
          </ac:spMkLst>
        </pc:spChg>
        <pc:spChg chg="mod">
          <ac:chgData name="Mag Selwa" userId="5dc855b3-2456-4cd0-96ca-6ce2d9ee3cae" providerId="ADAL" clId="{D15AB611-28A1-4DF2-BA70-11C6F04C27FA}" dt="2023-10-05T12:45:01.221" v="641" actId="14100"/>
          <ac:spMkLst>
            <pc:docMk/>
            <pc:sldMk cId="98795476" sldId="927"/>
            <ac:spMk id="121" creationId="{00000000-0000-0000-0000-000000000000}"/>
          </ac:spMkLst>
        </pc:spChg>
        <pc:spChg chg="mod">
          <ac:chgData name="Mag Selwa" userId="5dc855b3-2456-4cd0-96ca-6ce2d9ee3cae" providerId="ADAL" clId="{D15AB611-28A1-4DF2-BA70-11C6F04C27FA}" dt="2023-10-05T03:24:52.443" v="82" actId="1036"/>
          <ac:spMkLst>
            <pc:docMk/>
            <pc:sldMk cId="98795476" sldId="927"/>
            <ac:spMk id="136" creationId="{00000000-0000-0000-0000-000000000000}"/>
          </ac:spMkLst>
        </pc:spChg>
        <pc:grpChg chg="add mod">
          <ac:chgData name="Mag Selwa" userId="5dc855b3-2456-4cd0-96ca-6ce2d9ee3cae" providerId="ADAL" clId="{D15AB611-28A1-4DF2-BA70-11C6F04C27FA}" dt="2023-10-05T03:23:41.060" v="57" actId="1076"/>
          <ac:grpSpMkLst>
            <pc:docMk/>
            <pc:sldMk cId="98795476" sldId="927"/>
            <ac:grpSpMk id="2" creationId="{E3710E46-3D03-B24E-2162-C883AB48363E}"/>
          </ac:grpSpMkLst>
        </pc:grpChg>
        <pc:cxnChg chg="add mod">
          <ac:chgData name="Mag Selwa" userId="5dc855b3-2456-4cd0-96ca-6ce2d9ee3cae" providerId="ADAL" clId="{D15AB611-28A1-4DF2-BA70-11C6F04C27FA}" dt="2023-10-05T03:23:31.025" v="55" actId="1076"/>
          <ac:cxnSpMkLst>
            <pc:docMk/>
            <pc:sldMk cId="98795476" sldId="927"/>
            <ac:cxnSpMk id="9" creationId="{99886C09-2052-6C47-D314-DB19F2D440A8}"/>
          </ac:cxnSpMkLst>
        </pc:cxnChg>
        <pc:cxnChg chg="add mod">
          <ac:chgData name="Mag Selwa" userId="5dc855b3-2456-4cd0-96ca-6ce2d9ee3cae" providerId="ADAL" clId="{D15AB611-28A1-4DF2-BA70-11C6F04C27FA}" dt="2023-10-05T12:41:00.441" v="563" actId="1076"/>
          <ac:cxnSpMkLst>
            <pc:docMk/>
            <pc:sldMk cId="98795476" sldId="927"/>
            <ac:cxnSpMk id="24" creationId="{33085A10-FECB-55C2-1A68-AF7B877584E7}"/>
          </ac:cxnSpMkLst>
        </pc:cxnChg>
        <pc:cxnChg chg="mod">
          <ac:chgData name="Mag Selwa" userId="5dc855b3-2456-4cd0-96ca-6ce2d9ee3cae" providerId="ADAL" clId="{D15AB611-28A1-4DF2-BA70-11C6F04C27FA}" dt="2023-10-05T03:23:41.060" v="57" actId="1076"/>
          <ac:cxnSpMkLst>
            <pc:docMk/>
            <pc:sldMk cId="98795476" sldId="927"/>
            <ac:cxnSpMk id="33" creationId="{00000000-0000-0000-0000-000000000000}"/>
          </ac:cxnSpMkLst>
        </pc:cxnChg>
        <pc:cxnChg chg="mod">
          <ac:chgData name="Mag Selwa" userId="5dc855b3-2456-4cd0-96ca-6ce2d9ee3cae" providerId="ADAL" clId="{D15AB611-28A1-4DF2-BA70-11C6F04C27FA}" dt="2023-10-05T03:23:37.537" v="56" actId="1076"/>
          <ac:cxnSpMkLst>
            <pc:docMk/>
            <pc:sldMk cId="98795476" sldId="927"/>
            <ac:cxnSpMk id="49"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2"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5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0"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1"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66" creationId="{00000000-0000-0000-0000-000000000000}"/>
          </ac:cxnSpMkLst>
        </pc:cxnChg>
        <pc:cxnChg chg="mod">
          <ac:chgData name="Mag Selwa" userId="5dc855b3-2456-4cd0-96ca-6ce2d9ee3cae" providerId="ADAL" clId="{D15AB611-28A1-4DF2-BA70-11C6F04C27FA}" dt="2023-10-05T12:43:33.239" v="614" actId="1036"/>
          <ac:cxnSpMkLst>
            <pc:docMk/>
            <pc:sldMk cId="98795476" sldId="927"/>
            <ac:cxnSpMk id="87"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8"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09" creationId="{00000000-0000-0000-0000-000000000000}"/>
          </ac:cxnSpMkLst>
        </pc:cxnChg>
        <pc:cxnChg chg="mod">
          <ac:chgData name="Mag Selwa" userId="5dc855b3-2456-4cd0-96ca-6ce2d9ee3cae" providerId="ADAL" clId="{D15AB611-28A1-4DF2-BA70-11C6F04C27FA}" dt="2023-10-05T12:43:06.998" v="612" actId="1037"/>
          <ac:cxnSpMkLst>
            <pc:docMk/>
            <pc:sldMk cId="98795476" sldId="927"/>
            <ac:cxnSpMk id="110" creationId="{8212B34D-E697-4119-B9F6-B98646283C0C}"/>
          </ac:cxnSpMkLst>
        </pc:cxnChg>
        <pc:cxnChg chg="mod">
          <ac:chgData name="Mag Selwa" userId="5dc855b3-2456-4cd0-96ca-6ce2d9ee3cae" providerId="ADAL" clId="{D15AB611-28A1-4DF2-BA70-11C6F04C27FA}" dt="2023-10-05T12:41:13.934" v="565" actId="14100"/>
          <ac:cxnSpMkLst>
            <pc:docMk/>
            <pc:sldMk cId="98795476" sldId="927"/>
            <ac:cxnSpMk id="113" creationId="{00000000-0000-0000-0000-000000000000}"/>
          </ac:cxnSpMkLst>
        </pc:cxnChg>
        <pc:cxnChg chg="mod">
          <ac:chgData name="Mag Selwa" userId="5dc855b3-2456-4cd0-96ca-6ce2d9ee3cae" providerId="ADAL" clId="{D15AB611-28A1-4DF2-BA70-11C6F04C27FA}" dt="2023-10-05T03:24:12.795" v="61" actId="14100"/>
          <ac:cxnSpMkLst>
            <pc:docMk/>
            <pc:sldMk cId="98795476" sldId="927"/>
            <ac:cxnSpMk id="122" creationId="{00000000-0000-0000-0000-000000000000}"/>
          </ac:cxnSpMkLst>
        </pc:cxnChg>
        <pc:cxnChg chg="mod">
          <ac:chgData name="Mag Selwa" userId="5dc855b3-2456-4cd0-96ca-6ce2d9ee3cae" providerId="ADAL" clId="{D15AB611-28A1-4DF2-BA70-11C6F04C27FA}" dt="2023-10-05T03:24:26.199" v="63" actId="14100"/>
          <ac:cxnSpMkLst>
            <pc:docMk/>
            <pc:sldMk cId="98795476" sldId="927"/>
            <ac:cxnSpMk id="131" creationId="{00000000-0000-0000-0000-000000000000}"/>
          </ac:cxnSpMkLst>
        </pc:cxnChg>
        <pc:cxnChg chg="mod">
          <ac:chgData name="Mag Selwa" userId="5dc855b3-2456-4cd0-96ca-6ce2d9ee3cae" providerId="ADAL" clId="{D15AB611-28A1-4DF2-BA70-11C6F04C27FA}" dt="2023-10-05T03:24:31.084" v="64" actId="1035"/>
          <ac:cxnSpMkLst>
            <pc:docMk/>
            <pc:sldMk cId="98795476" sldId="927"/>
            <ac:cxnSpMk id="13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42" creationId="{00000000-0000-0000-0000-000000000000}"/>
          </ac:cxnSpMkLst>
        </pc:cxnChg>
        <pc:cxnChg chg="mod">
          <ac:chgData name="Mag Selwa" userId="5dc855b3-2456-4cd0-96ca-6ce2d9ee3cae" providerId="ADAL" clId="{D15AB611-28A1-4DF2-BA70-11C6F04C27FA}" dt="2023-10-05T12:44:33.932" v="623" actId="1036"/>
          <ac:cxnSpMkLst>
            <pc:docMk/>
            <pc:sldMk cId="98795476" sldId="927"/>
            <ac:cxnSpMk id="143" creationId="{00000000-0000-0000-0000-000000000000}"/>
          </ac:cxnSpMkLst>
        </pc:cxnChg>
        <pc:cxnChg chg="mod">
          <ac:chgData name="Mag Selwa" userId="5dc855b3-2456-4cd0-96ca-6ce2d9ee3cae" providerId="ADAL" clId="{D15AB611-28A1-4DF2-BA70-11C6F04C27FA}" dt="2023-10-05T03:22:43.194" v="37" actId="164"/>
          <ac:cxnSpMkLst>
            <pc:docMk/>
            <pc:sldMk cId="98795476" sldId="927"/>
            <ac:cxnSpMk id="167" creationId="{00000000-0000-0000-0000-000000000000}"/>
          </ac:cxnSpMkLst>
        </pc:cxnChg>
      </pc:sldChg>
      <pc:sldChg chg="modSp mod">
        <pc:chgData name="Mag Selwa" userId="5dc855b3-2456-4cd0-96ca-6ce2d9ee3cae" providerId="ADAL" clId="{D15AB611-28A1-4DF2-BA70-11C6F04C27FA}" dt="2023-10-05T09:51:44.313" v="497" actId="20577"/>
        <pc:sldMkLst>
          <pc:docMk/>
          <pc:sldMk cId="365703827" sldId="928"/>
        </pc:sldMkLst>
        <pc:spChg chg="mod">
          <ac:chgData name="Mag Selwa" userId="5dc855b3-2456-4cd0-96ca-6ce2d9ee3cae" providerId="ADAL" clId="{D15AB611-28A1-4DF2-BA70-11C6F04C27FA}" dt="2023-10-05T09:51:44.313" v="497" actId="20577"/>
          <ac:spMkLst>
            <pc:docMk/>
            <pc:sldMk cId="365703827" sldId="928"/>
            <ac:spMk id="95" creationId="{00000000-0000-0000-0000-000000000000}"/>
          </ac:spMkLst>
        </pc:spChg>
      </pc:sldChg>
      <pc:sldChg chg="addSp modSp mod">
        <pc:chgData name="Mag Selwa" userId="5dc855b3-2456-4cd0-96ca-6ce2d9ee3cae" providerId="ADAL" clId="{D15AB611-28A1-4DF2-BA70-11C6F04C27FA}" dt="2023-10-05T04:07:17.845" v="416" actId="1076"/>
        <pc:sldMkLst>
          <pc:docMk/>
          <pc:sldMk cId="2649536678" sldId="929"/>
        </pc:sldMkLst>
        <pc:spChg chg="add mod">
          <ac:chgData name="Mag Selwa" userId="5dc855b3-2456-4cd0-96ca-6ce2d9ee3cae" providerId="ADAL" clId="{D15AB611-28A1-4DF2-BA70-11C6F04C27FA}" dt="2023-10-05T04:06:30.699" v="395" actId="1076"/>
          <ac:spMkLst>
            <pc:docMk/>
            <pc:sldMk cId="2649536678" sldId="929"/>
            <ac:spMk id="3" creationId="{2EFD906F-6C8D-1535-9BEE-6DD7F7B9897D}"/>
          </ac:spMkLst>
        </pc:spChg>
        <pc:spChg chg="add mod">
          <ac:chgData name="Mag Selwa" userId="5dc855b3-2456-4cd0-96ca-6ce2d9ee3cae" providerId="ADAL" clId="{D15AB611-28A1-4DF2-BA70-11C6F04C27FA}" dt="2023-10-05T04:06:36.246" v="397" actId="1076"/>
          <ac:spMkLst>
            <pc:docMk/>
            <pc:sldMk cId="2649536678" sldId="929"/>
            <ac:spMk id="4" creationId="{6D585ABD-5CCC-2310-B12C-D2F18BB08BE8}"/>
          </ac:spMkLst>
        </pc:spChg>
        <pc:spChg chg="add mod">
          <ac:chgData name="Mag Selwa" userId="5dc855b3-2456-4cd0-96ca-6ce2d9ee3cae" providerId="ADAL" clId="{D15AB611-28A1-4DF2-BA70-11C6F04C27FA}" dt="2023-10-05T04:06:40.831" v="399" actId="1076"/>
          <ac:spMkLst>
            <pc:docMk/>
            <pc:sldMk cId="2649536678" sldId="929"/>
            <ac:spMk id="6" creationId="{CA216B1E-5C8F-0B5E-8285-36CBD5E6A8BE}"/>
          </ac:spMkLst>
        </pc:spChg>
        <pc:spChg chg="add mod">
          <ac:chgData name="Mag Selwa" userId="5dc855b3-2456-4cd0-96ca-6ce2d9ee3cae" providerId="ADAL" clId="{D15AB611-28A1-4DF2-BA70-11C6F04C27FA}" dt="2023-10-05T04:06:43.751" v="401" actId="1076"/>
          <ac:spMkLst>
            <pc:docMk/>
            <pc:sldMk cId="2649536678" sldId="929"/>
            <ac:spMk id="7" creationId="{C9B777B2-A397-3221-DBDF-E53488C7679A}"/>
          </ac:spMkLst>
        </pc:spChg>
        <pc:spChg chg="add mod">
          <ac:chgData name="Mag Selwa" userId="5dc855b3-2456-4cd0-96ca-6ce2d9ee3cae" providerId="ADAL" clId="{D15AB611-28A1-4DF2-BA70-11C6F04C27FA}" dt="2023-10-05T04:06:47.668" v="403" actId="1076"/>
          <ac:spMkLst>
            <pc:docMk/>
            <pc:sldMk cId="2649536678" sldId="929"/>
            <ac:spMk id="8" creationId="{9283ADB6-A98E-FC65-D175-46A1451B8D5F}"/>
          </ac:spMkLst>
        </pc:spChg>
        <pc:spChg chg="add mod">
          <ac:chgData name="Mag Selwa" userId="5dc855b3-2456-4cd0-96ca-6ce2d9ee3cae" providerId="ADAL" clId="{D15AB611-28A1-4DF2-BA70-11C6F04C27FA}" dt="2023-10-05T04:06:53.453" v="405" actId="1076"/>
          <ac:spMkLst>
            <pc:docMk/>
            <pc:sldMk cId="2649536678" sldId="929"/>
            <ac:spMk id="9" creationId="{F5E26A50-4F7C-9001-8AA4-995E30822D28}"/>
          </ac:spMkLst>
        </pc:spChg>
        <pc:spChg chg="add mod">
          <ac:chgData name="Mag Selwa" userId="5dc855b3-2456-4cd0-96ca-6ce2d9ee3cae" providerId="ADAL" clId="{D15AB611-28A1-4DF2-BA70-11C6F04C27FA}" dt="2023-10-05T04:06:59.047" v="407" actId="1076"/>
          <ac:spMkLst>
            <pc:docMk/>
            <pc:sldMk cId="2649536678" sldId="929"/>
            <ac:spMk id="12" creationId="{BAB506FC-0BE7-0205-5652-311E2AD07EC8}"/>
          </ac:spMkLst>
        </pc:spChg>
        <pc:spChg chg="add mod">
          <ac:chgData name="Mag Selwa" userId="5dc855b3-2456-4cd0-96ca-6ce2d9ee3cae" providerId="ADAL" clId="{D15AB611-28A1-4DF2-BA70-11C6F04C27FA}" dt="2023-10-05T04:07:03.468" v="409" actId="1076"/>
          <ac:spMkLst>
            <pc:docMk/>
            <pc:sldMk cId="2649536678" sldId="929"/>
            <ac:spMk id="13" creationId="{6FA7C525-276F-848A-7B7F-E695AEFA1250}"/>
          </ac:spMkLst>
        </pc:spChg>
        <pc:spChg chg="add mod">
          <ac:chgData name="Mag Selwa" userId="5dc855b3-2456-4cd0-96ca-6ce2d9ee3cae" providerId="ADAL" clId="{D15AB611-28A1-4DF2-BA70-11C6F04C27FA}" dt="2023-10-05T04:07:17.845" v="416" actId="1076"/>
          <ac:spMkLst>
            <pc:docMk/>
            <pc:sldMk cId="2649536678" sldId="929"/>
            <ac:spMk id="14" creationId="{F0A15FE9-0297-A260-F920-1B83A46C5810}"/>
          </ac:spMkLst>
        </pc:spChg>
      </pc:sldChg>
      <pc:sldChg chg="modSp mod">
        <pc:chgData name="Mag Selwa" userId="5dc855b3-2456-4cd0-96ca-6ce2d9ee3cae" providerId="ADAL" clId="{D15AB611-28A1-4DF2-BA70-11C6F04C27FA}" dt="2023-10-05T03:35:50.108" v="121" actId="20577"/>
        <pc:sldMkLst>
          <pc:docMk/>
          <pc:sldMk cId="2690751951" sldId="931"/>
        </pc:sldMkLst>
        <pc:spChg chg="mod">
          <ac:chgData name="Mag Selwa" userId="5dc855b3-2456-4cd0-96ca-6ce2d9ee3cae" providerId="ADAL" clId="{D15AB611-28A1-4DF2-BA70-11C6F04C27FA}" dt="2023-10-05T03:35:50.108" v="121" actId="20577"/>
          <ac:spMkLst>
            <pc:docMk/>
            <pc:sldMk cId="2690751951" sldId="931"/>
            <ac:spMk id="12" creationId="{00000000-0000-0000-0000-000000000000}"/>
          </ac:spMkLst>
        </pc:spChg>
      </pc:sldChg>
      <pc:sldChg chg="addSp modSp mod">
        <pc:chgData name="Mag Selwa" userId="5dc855b3-2456-4cd0-96ca-6ce2d9ee3cae" providerId="ADAL" clId="{D15AB611-28A1-4DF2-BA70-11C6F04C27FA}" dt="2023-10-05T04:04:58.479" v="361" actId="1076"/>
        <pc:sldMkLst>
          <pc:docMk/>
          <pc:sldMk cId="2743827457" sldId="964"/>
        </pc:sldMkLst>
        <pc:spChg chg="add mod">
          <ac:chgData name="Mag Selwa" userId="5dc855b3-2456-4cd0-96ca-6ce2d9ee3cae" providerId="ADAL" clId="{D15AB611-28A1-4DF2-BA70-11C6F04C27FA}" dt="2023-10-05T04:03:39.402" v="327" actId="1076"/>
          <ac:spMkLst>
            <pc:docMk/>
            <pc:sldMk cId="2743827457" sldId="964"/>
            <ac:spMk id="5" creationId="{DA2F2440-DA47-3C6E-2756-2B8BBE8D7634}"/>
          </ac:spMkLst>
        </pc:spChg>
        <pc:spChg chg="add mod">
          <ac:chgData name="Mag Selwa" userId="5dc855b3-2456-4cd0-96ca-6ce2d9ee3cae" providerId="ADAL" clId="{D15AB611-28A1-4DF2-BA70-11C6F04C27FA}" dt="2023-10-05T04:03:43.501" v="329" actId="1076"/>
          <ac:spMkLst>
            <pc:docMk/>
            <pc:sldMk cId="2743827457" sldId="964"/>
            <ac:spMk id="7" creationId="{CEE475D5-CE4F-BCCF-45C7-6616AB8461A5}"/>
          </ac:spMkLst>
        </pc:spChg>
        <pc:spChg chg="add mod">
          <ac:chgData name="Mag Selwa" userId="5dc855b3-2456-4cd0-96ca-6ce2d9ee3cae" providerId="ADAL" clId="{D15AB611-28A1-4DF2-BA70-11C6F04C27FA}" dt="2023-10-05T04:03:47.330" v="331" actId="1076"/>
          <ac:spMkLst>
            <pc:docMk/>
            <pc:sldMk cId="2743827457" sldId="964"/>
            <ac:spMk id="8" creationId="{27BCBA69-585D-186E-DD39-F06CFEC65979}"/>
          </ac:spMkLst>
        </pc:spChg>
        <pc:spChg chg="add mod">
          <ac:chgData name="Mag Selwa" userId="5dc855b3-2456-4cd0-96ca-6ce2d9ee3cae" providerId="ADAL" clId="{D15AB611-28A1-4DF2-BA70-11C6F04C27FA}" dt="2023-10-05T04:03:50.800" v="333" actId="1076"/>
          <ac:spMkLst>
            <pc:docMk/>
            <pc:sldMk cId="2743827457" sldId="964"/>
            <ac:spMk id="9" creationId="{CAA0AF5D-2C73-38CD-51B0-EDF27E4577CD}"/>
          </ac:spMkLst>
        </pc:spChg>
        <pc:spChg chg="add mod">
          <ac:chgData name="Mag Selwa" userId="5dc855b3-2456-4cd0-96ca-6ce2d9ee3cae" providerId="ADAL" clId="{D15AB611-28A1-4DF2-BA70-11C6F04C27FA}" dt="2023-10-05T04:03:54.278" v="335" actId="1076"/>
          <ac:spMkLst>
            <pc:docMk/>
            <pc:sldMk cId="2743827457" sldId="964"/>
            <ac:spMk id="10" creationId="{17032BC4-DB57-B12C-195C-449429669AC5}"/>
          </ac:spMkLst>
        </pc:spChg>
        <pc:spChg chg="add mod">
          <ac:chgData name="Mag Selwa" userId="5dc855b3-2456-4cd0-96ca-6ce2d9ee3cae" providerId="ADAL" clId="{D15AB611-28A1-4DF2-BA70-11C6F04C27FA}" dt="2023-10-05T04:03:57.635" v="337" actId="1076"/>
          <ac:spMkLst>
            <pc:docMk/>
            <pc:sldMk cId="2743827457" sldId="964"/>
            <ac:spMk id="11" creationId="{5FD4137B-72F3-F37C-0B62-0F68038D0D32}"/>
          </ac:spMkLst>
        </pc:spChg>
        <pc:spChg chg="add mod">
          <ac:chgData name="Mag Selwa" userId="5dc855b3-2456-4cd0-96ca-6ce2d9ee3cae" providerId="ADAL" clId="{D15AB611-28A1-4DF2-BA70-11C6F04C27FA}" dt="2023-10-05T04:04:01.905" v="339" actId="1076"/>
          <ac:spMkLst>
            <pc:docMk/>
            <pc:sldMk cId="2743827457" sldId="964"/>
            <ac:spMk id="12" creationId="{34F82A7A-0CF0-53C1-9C04-8202B43FE648}"/>
          </ac:spMkLst>
        </pc:spChg>
        <pc:spChg chg="add mod">
          <ac:chgData name="Mag Selwa" userId="5dc855b3-2456-4cd0-96ca-6ce2d9ee3cae" providerId="ADAL" clId="{D15AB611-28A1-4DF2-BA70-11C6F04C27FA}" dt="2023-10-05T04:04:11.170" v="343" actId="1076"/>
          <ac:spMkLst>
            <pc:docMk/>
            <pc:sldMk cId="2743827457" sldId="964"/>
            <ac:spMk id="13" creationId="{355EEC1D-7715-C580-940A-3624BEC99E5E}"/>
          </ac:spMkLst>
        </pc:spChg>
        <pc:spChg chg="add mod">
          <ac:chgData name="Mag Selwa" userId="5dc855b3-2456-4cd0-96ca-6ce2d9ee3cae" providerId="ADAL" clId="{D15AB611-28A1-4DF2-BA70-11C6F04C27FA}" dt="2023-10-05T04:04:14.915" v="345" actId="1076"/>
          <ac:spMkLst>
            <pc:docMk/>
            <pc:sldMk cId="2743827457" sldId="964"/>
            <ac:spMk id="14" creationId="{7AE15E79-955D-5FCD-8D7B-DA36B48013E1}"/>
          </ac:spMkLst>
        </pc:spChg>
        <pc:spChg chg="add mod">
          <ac:chgData name="Mag Selwa" userId="5dc855b3-2456-4cd0-96ca-6ce2d9ee3cae" providerId="ADAL" clId="{D15AB611-28A1-4DF2-BA70-11C6F04C27FA}" dt="2023-10-05T04:04:19.874" v="347" actId="1076"/>
          <ac:spMkLst>
            <pc:docMk/>
            <pc:sldMk cId="2743827457" sldId="964"/>
            <ac:spMk id="15" creationId="{84298132-EDE0-33E5-3D7D-58C9CB79DAEF}"/>
          </ac:spMkLst>
        </pc:spChg>
        <pc:spChg chg="add mod">
          <ac:chgData name="Mag Selwa" userId="5dc855b3-2456-4cd0-96ca-6ce2d9ee3cae" providerId="ADAL" clId="{D15AB611-28A1-4DF2-BA70-11C6F04C27FA}" dt="2023-10-05T04:04:24.734" v="349" actId="1076"/>
          <ac:spMkLst>
            <pc:docMk/>
            <pc:sldMk cId="2743827457" sldId="964"/>
            <ac:spMk id="16" creationId="{FBD8B72B-9893-3D9A-1BAB-0B8D449EE12C}"/>
          </ac:spMkLst>
        </pc:spChg>
        <pc:spChg chg="add mod">
          <ac:chgData name="Mag Selwa" userId="5dc855b3-2456-4cd0-96ca-6ce2d9ee3cae" providerId="ADAL" clId="{D15AB611-28A1-4DF2-BA70-11C6F04C27FA}" dt="2023-10-05T04:04:34.192" v="351" actId="1076"/>
          <ac:spMkLst>
            <pc:docMk/>
            <pc:sldMk cId="2743827457" sldId="964"/>
            <ac:spMk id="17" creationId="{8209058B-D577-398A-E28D-F1BFAF1E3401}"/>
          </ac:spMkLst>
        </pc:spChg>
        <pc:spChg chg="add mod">
          <ac:chgData name="Mag Selwa" userId="5dc855b3-2456-4cd0-96ca-6ce2d9ee3cae" providerId="ADAL" clId="{D15AB611-28A1-4DF2-BA70-11C6F04C27FA}" dt="2023-10-05T04:04:37.883" v="353" actId="1076"/>
          <ac:spMkLst>
            <pc:docMk/>
            <pc:sldMk cId="2743827457" sldId="964"/>
            <ac:spMk id="18" creationId="{DA27AFD5-41A0-774A-5EE0-8E0C16402584}"/>
          </ac:spMkLst>
        </pc:spChg>
        <pc:spChg chg="add mod">
          <ac:chgData name="Mag Selwa" userId="5dc855b3-2456-4cd0-96ca-6ce2d9ee3cae" providerId="ADAL" clId="{D15AB611-28A1-4DF2-BA70-11C6F04C27FA}" dt="2023-10-05T04:04:41.869" v="355" actId="1076"/>
          <ac:spMkLst>
            <pc:docMk/>
            <pc:sldMk cId="2743827457" sldId="964"/>
            <ac:spMk id="19" creationId="{9A09FE25-8DFC-4D2C-CDD7-3DEC68D4C339}"/>
          </ac:spMkLst>
        </pc:spChg>
        <pc:spChg chg="add mod">
          <ac:chgData name="Mag Selwa" userId="5dc855b3-2456-4cd0-96ca-6ce2d9ee3cae" providerId="ADAL" clId="{D15AB611-28A1-4DF2-BA70-11C6F04C27FA}" dt="2023-10-05T04:04:49.051" v="357" actId="1076"/>
          <ac:spMkLst>
            <pc:docMk/>
            <pc:sldMk cId="2743827457" sldId="964"/>
            <ac:spMk id="20" creationId="{8E3363DA-7A1E-2D15-46F4-A0053289EB8C}"/>
          </ac:spMkLst>
        </pc:spChg>
        <pc:spChg chg="add mod">
          <ac:chgData name="Mag Selwa" userId="5dc855b3-2456-4cd0-96ca-6ce2d9ee3cae" providerId="ADAL" clId="{D15AB611-28A1-4DF2-BA70-11C6F04C27FA}" dt="2023-10-05T04:04:52.913" v="359" actId="1076"/>
          <ac:spMkLst>
            <pc:docMk/>
            <pc:sldMk cId="2743827457" sldId="964"/>
            <ac:spMk id="21" creationId="{A1C34456-09FC-228F-C60C-9214A70DD75A}"/>
          </ac:spMkLst>
        </pc:spChg>
        <pc:spChg chg="add mod">
          <ac:chgData name="Mag Selwa" userId="5dc855b3-2456-4cd0-96ca-6ce2d9ee3cae" providerId="ADAL" clId="{D15AB611-28A1-4DF2-BA70-11C6F04C27FA}" dt="2023-10-05T04:04:58.479" v="361" actId="1076"/>
          <ac:spMkLst>
            <pc:docMk/>
            <pc:sldMk cId="2743827457" sldId="964"/>
            <ac:spMk id="22" creationId="{40FAE567-A07D-6DA3-BD1C-5999C4E37B49}"/>
          </ac:spMkLst>
        </pc:spChg>
      </pc:sldChg>
      <pc:sldChg chg="addSp modSp mod">
        <pc:chgData name="Mag Selwa" userId="5dc855b3-2456-4cd0-96ca-6ce2d9ee3cae" providerId="ADAL" clId="{D15AB611-28A1-4DF2-BA70-11C6F04C27FA}" dt="2023-10-05T03:59:40.110" v="255" actId="1076"/>
        <pc:sldMkLst>
          <pc:docMk/>
          <pc:sldMk cId="1504899027" sldId="969"/>
        </pc:sldMkLst>
        <pc:spChg chg="mod">
          <ac:chgData name="Mag Selwa" userId="5dc855b3-2456-4cd0-96ca-6ce2d9ee3cae" providerId="ADAL" clId="{D15AB611-28A1-4DF2-BA70-11C6F04C27FA}" dt="2023-10-05T03:25:41.014" v="92" actId="20577"/>
          <ac:spMkLst>
            <pc:docMk/>
            <pc:sldMk cId="1504899027" sldId="969"/>
            <ac:spMk id="3" creationId="{00000000-0000-0000-0000-000000000000}"/>
          </ac:spMkLst>
        </pc:spChg>
        <pc:spChg chg="add mod">
          <ac:chgData name="Mag Selwa" userId="5dc855b3-2456-4cd0-96ca-6ce2d9ee3cae" providerId="ADAL" clId="{D15AB611-28A1-4DF2-BA70-11C6F04C27FA}" dt="2023-10-05T03:59:40.110" v="255" actId="1076"/>
          <ac:spMkLst>
            <pc:docMk/>
            <pc:sldMk cId="1504899027" sldId="969"/>
            <ac:spMk id="5" creationId="{10870543-7B5E-434E-6ACB-FB3E811A6D3F}"/>
          </ac:spMkLst>
        </pc:spChg>
      </pc:sldChg>
      <pc:sldChg chg="addSp modSp mod">
        <pc:chgData name="Mag Selwa" userId="5dc855b3-2456-4cd0-96ca-6ce2d9ee3cae" providerId="ADAL" clId="{D15AB611-28A1-4DF2-BA70-11C6F04C27FA}" dt="2023-10-05T04:02:35.834" v="311" actId="1076"/>
        <pc:sldMkLst>
          <pc:docMk/>
          <pc:sldMk cId="52043678" sldId="992"/>
        </pc:sldMkLst>
        <pc:spChg chg="add mod">
          <ac:chgData name="Mag Selwa" userId="5dc855b3-2456-4cd0-96ca-6ce2d9ee3cae" providerId="ADAL" clId="{D15AB611-28A1-4DF2-BA70-11C6F04C27FA}" dt="2023-10-05T04:02:16.432" v="305" actId="1076"/>
          <ac:spMkLst>
            <pc:docMk/>
            <pc:sldMk cId="52043678" sldId="992"/>
            <ac:spMk id="5" creationId="{6737F5B5-E54A-CFB8-C13B-4837C5BA4518}"/>
          </ac:spMkLst>
        </pc:spChg>
        <pc:spChg chg="add mod">
          <ac:chgData name="Mag Selwa" userId="5dc855b3-2456-4cd0-96ca-6ce2d9ee3cae" providerId="ADAL" clId="{D15AB611-28A1-4DF2-BA70-11C6F04C27FA}" dt="2023-10-05T04:02:22.333" v="307" actId="1076"/>
          <ac:spMkLst>
            <pc:docMk/>
            <pc:sldMk cId="52043678" sldId="992"/>
            <ac:spMk id="6" creationId="{6978157A-05FF-58BA-501B-7DCCCDCC520E}"/>
          </ac:spMkLst>
        </pc:spChg>
        <pc:spChg chg="add mod">
          <ac:chgData name="Mag Selwa" userId="5dc855b3-2456-4cd0-96ca-6ce2d9ee3cae" providerId="ADAL" clId="{D15AB611-28A1-4DF2-BA70-11C6F04C27FA}" dt="2023-10-05T04:02:30.176" v="309" actId="1076"/>
          <ac:spMkLst>
            <pc:docMk/>
            <pc:sldMk cId="52043678" sldId="992"/>
            <ac:spMk id="7" creationId="{09E2C7DF-834C-870A-5507-4D201B6275E3}"/>
          </ac:spMkLst>
        </pc:spChg>
        <pc:spChg chg="add mod">
          <ac:chgData name="Mag Selwa" userId="5dc855b3-2456-4cd0-96ca-6ce2d9ee3cae" providerId="ADAL" clId="{D15AB611-28A1-4DF2-BA70-11C6F04C27FA}" dt="2023-10-05T04:02:35.834" v="311" actId="1076"/>
          <ac:spMkLst>
            <pc:docMk/>
            <pc:sldMk cId="52043678" sldId="992"/>
            <ac:spMk id="8" creationId="{678554D7-9949-21B5-4784-21511125D593}"/>
          </ac:spMkLst>
        </pc:spChg>
      </pc:sldChg>
      <pc:sldChg chg="delSp modSp mod">
        <pc:chgData name="Mag Selwa" userId="5dc855b3-2456-4cd0-96ca-6ce2d9ee3cae" providerId="ADAL" clId="{D15AB611-28A1-4DF2-BA70-11C6F04C27FA}" dt="2023-10-05T03:14:52.307" v="1" actId="1076"/>
        <pc:sldMkLst>
          <pc:docMk/>
          <pc:sldMk cId="1902056639" sldId="1035"/>
        </pc:sldMkLst>
        <pc:spChg chg="del">
          <ac:chgData name="Mag Selwa" userId="5dc855b3-2456-4cd0-96ca-6ce2d9ee3cae" providerId="ADAL" clId="{D15AB611-28A1-4DF2-BA70-11C6F04C27FA}" dt="2023-10-05T03:14:40.315" v="0" actId="478"/>
          <ac:spMkLst>
            <pc:docMk/>
            <pc:sldMk cId="1902056639" sldId="1035"/>
            <ac:spMk id="8" creationId="{00000000-0000-0000-0000-000000000000}"/>
          </ac:spMkLst>
        </pc:spChg>
        <pc:picChg chg="mod">
          <ac:chgData name="Mag Selwa" userId="5dc855b3-2456-4cd0-96ca-6ce2d9ee3cae" providerId="ADAL" clId="{D15AB611-28A1-4DF2-BA70-11C6F04C27FA}" dt="2023-10-05T03:14:52.307" v="1" actId="1076"/>
          <ac:picMkLst>
            <pc:docMk/>
            <pc:sldMk cId="1902056639" sldId="1035"/>
            <ac:picMk id="9" creationId="{292010E3-2F65-43A4-A567-BBA95C07269E}"/>
          </ac:picMkLst>
        </pc:picChg>
      </pc:sldChg>
      <pc:sldChg chg="addSp modSp mod modShow">
        <pc:chgData name="Mag Selwa" userId="5dc855b3-2456-4cd0-96ca-6ce2d9ee3cae" providerId="ADAL" clId="{D15AB611-28A1-4DF2-BA70-11C6F04C27FA}" dt="2023-10-05T12:48:07.350" v="664" actId="1076"/>
        <pc:sldMkLst>
          <pc:docMk/>
          <pc:sldMk cId="3174207669" sldId="1037"/>
        </pc:sldMkLst>
        <pc:spChg chg="ord">
          <ac:chgData name="Mag Selwa" userId="5dc855b3-2456-4cd0-96ca-6ce2d9ee3cae" providerId="ADAL" clId="{D15AB611-28A1-4DF2-BA70-11C6F04C27FA}" dt="2023-10-05T12:47:56.710" v="660" actId="166"/>
          <ac:spMkLst>
            <pc:docMk/>
            <pc:sldMk cId="3174207669" sldId="1037"/>
            <ac:spMk id="10" creationId="{F27D105C-C174-475A-B080-E7A0935AAC28}"/>
          </ac:spMkLst>
        </pc:spChg>
        <pc:spChg chg="ord">
          <ac:chgData name="Mag Selwa" userId="5dc855b3-2456-4cd0-96ca-6ce2d9ee3cae" providerId="ADAL" clId="{D15AB611-28A1-4DF2-BA70-11C6F04C27FA}" dt="2023-10-05T12:48:00.269" v="661" actId="166"/>
          <ac:spMkLst>
            <pc:docMk/>
            <pc:sldMk cId="3174207669" sldId="1037"/>
            <ac:spMk id="11" creationId="{C6DC0E35-F370-43D5-A273-91AA8AC05AEF}"/>
          </ac:spMkLst>
        </pc:spChg>
        <pc:picChg chg="add mod ord">
          <ac:chgData name="Mag Selwa" userId="5dc855b3-2456-4cd0-96ca-6ce2d9ee3cae" providerId="ADAL" clId="{D15AB611-28A1-4DF2-BA70-11C6F04C27FA}" dt="2023-10-05T12:48:07.350" v="664" actId="1076"/>
          <ac:picMkLst>
            <pc:docMk/>
            <pc:sldMk cId="3174207669" sldId="1037"/>
            <ac:picMk id="3" creationId="{C4FED812-B3E3-7D0F-F289-33925D9BFBD7}"/>
          </ac:picMkLst>
        </pc:picChg>
      </pc:sldChg>
      <pc:sldChg chg="addSp delSp modSp mod modShow">
        <pc:chgData name="Mag Selwa" userId="5dc855b3-2456-4cd0-96ca-6ce2d9ee3cae" providerId="ADAL" clId="{D15AB611-28A1-4DF2-BA70-11C6F04C27FA}" dt="2023-10-05T12:48:46.367" v="666"/>
        <pc:sldMkLst>
          <pc:docMk/>
          <pc:sldMk cId="2538089334" sldId="1038"/>
        </pc:sldMkLst>
        <pc:picChg chg="add del mod">
          <ac:chgData name="Mag Selwa" userId="5dc855b3-2456-4cd0-96ca-6ce2d9ee3cae" providerId="ADAL" clId="{D15AB611-28A1-4DF2-BA70-11C6F04C27FA}" dt="2023-10-05T12:48:46.367" v="666"/>
          <ac:picMkLst>
            <pc:docMk/>
            <pc:sldMk cId="2538089334" sldId="1038"/>
            <ac:picMk id="5" creationId="{D92CD341-4A44-55D2-DC01-B1523C3131B3}"/>
          </ac:picMkLst>
        </pc:picChg>
      </pc:sldChg>
      <pc:sldChg chg="addSp delSp modSp mod">
        <pc:chgData name="Mag Selwa" userId="5dc855b3-2456-4cd0-96ca-6ce2d9ee3cae" providerId="ADAL" clId="{D15AB611-28A1-4DF2-BA70-11C6F04C27FA}" dt="2023-10-05T07:34:25.711" v="457" actId="1035"/>
        <pc:sldMkLst>
          <pc:docMk/>
          <pc:sldMk cId="2881425688" sldId="1042"/>
        </pc:sldMkLst>
        <pc:spChg chg="add mod">
          <ac:chgData name="Mag Selwa" userId="5dc855b3-2456-4cd0-96ca-6ce2d9ee3cae" providerId="ADAL" clId="{D15AB611-28A1-4DF2-BA70-11C6F04C27FA}" dt="2023-10-05T07:32:55.932" v="423" actId="1076"/>
          <ac:spMkLst>
            <pc:docMk/>
            <pc:sldMk cId="2881425688" sldId="1042"/>
            <ac:spMk id="2" creationId="{C5DFB4DF-94A4-2044-55F6-F7E71202EA86}"/>
          </ac:spMkLst>
        </pc:spChg>
        <pc:spChg chg="add mod">
          <ac:chgData name="Mag Selwa" userId="5dc855b3-2456-4cd0-96ca-6ce2d9ee3cae" providerId="ADAL" clId="{D15AB611-28A1-4DF2-BA70-11C6F04C27FA}" dt="2023-10-05T07:33:03.197" v="425" actId="1076"/>
          <ac:spMkLst>
            <pc:docMk/>
            <pc:sldMk cId="2881425688" sldId="1042"/>
            <ac:spMk id="3" creationId="{C06A6DCC-6819-918B-40E9-A2A28F538E2A}"/>
          </ac:spMkLst>
        </pc:spChg>
        <pc:spChg chg="add del mod">
          <ac:chgData name="Mag Selwa" userId="5dc855b3-2456-4cd0-96ca-6ce2d9ee3cae" providerId="ADAL" clId="{D15AB611-28A1-4DF2-BA70-11C6F04C27FA}" dt="2023-10-05T07:33:09.033" v="429"/>
          <ac:spMkLst>
            <pc:docMk/>
            <pc:sldMk cId="2881425688" sldId="1042"/>
            <ac:spMk id="5" creationId="{55750BE4-D0FF-5094-9BB2-439BDE607EB5}"/>
          </ac:spMkLst>
        </pc:spChg>
        <pc:spChg chg="add mod">
          <ac:chgData name="Mag Selwa" userId="5dc855b3-2456-4cd0-96ca-6ce2d9ee3cae" providerId="ADAL" clId="{D15AB611-28A1-4DF2-BA70-11C6F04C27FA}" dt="2023-10-05T07:33:15.832" v="431" actId="1076"/>
          <ac:spMkLst>
            <pc:docMk/>
            <pc:sldMk cId="2881425688" sldId="1042"/>
            <ac:spMk id="7" creationId="{D1DBF41F-04EA-EEA1-C756-46BD5ED6B7CB}"/>
          </ac:spMkLst>
        </pc:spChg>
        <pc:spChg chg="add mod">
          <ac:chgData name="Mag Selwa" userId="5dc855b3-2456-4cd0-96ca-6ce2d9ee3cae" providerId="ADAL" clId="{D15AB611-28A1-4DF2-BA70-11C6F04C27FA}" dt="2023-10-05T07:33:22.367" v="433" actId="1076"/>
          <ac:spMkLst>
            <pc:docMk/>
            <pc:sldMk cId="2881425688" sldId="1042"/>
            <ac:spMk id="8" creationId="{96644AF1-37B8-2E65-0754-34800A972D35}"/>
          </ac:spMkLst>
        </pc:spChg>
        <pc:spChg chg="add mod">
          <ac:chgData name="Mag Selwa" userId="5dc855b3-2456-4cd0-96ca-6ce2d9ee3cae" providerId="ADAL" clId="{D15AB611-28A1-4DF2-BA70-11C6F04C27FA}" dt="2023-10-05T07:33:37.332" v="438" actId="1076"/>
          <ac:spMkLst>
            <pc:docMk/>
            <pc:sldMk cId="2881425688" sldId="1042"/>
            <ac:spMk id="9" creationId="{69A276CB-9C0F-5CC2-A8CA-CF3EAD52FC18}"/>
          </ac:spMkLst>
        </pc:spChg>
        <pc:spChg chg="add mod">
          <ac:chgData name="Mag Selwa" userId="5dc855b3-2456-4cd0-96ca-6ce2d9ee3cae" providerId="ADAL" clId="{D15AB611-28A1-4DF2-BA70-11C6F04C27FA}" dt="2023-10-05T07:33:41.951" v="440" actId="1076"/>
          <ac:spMkLst>
            <pc:docMk/>
            <pc:sldMk cId="2881425688" sldId="1042"/>
            <ac:spMk id="11" creationId="{85A1DB7A-DB82-0F6D-C7E5-3DA8B4A9AE2D}"/>
          </ac:spMkLst>
        </pc:spChg>
        <pc:spChg chg="add mod">
          <ac:chgData name="Mag Selwa" userId="5dc855b3-2456-4cd0-96ca-6ce2d9ee3cae" providerId="ADAL" clId="{D15AB611-28A1-4DF2-BA70-11C6F04C27FA}" dt="2023-10-05T07:33:46.206" v="442" actId="1076"/>
          <ac:spMkLst>
            <pc:docMk/>
            <pc:sldMk cId="2881425688" sldId="1042"/>
            <ac:spMk id="13" creationId="{88837E3E-4F71-A1C6-BE0B-ADEC6321705B}"/>
          </ac:spMkLst>
        </pc:spChg>
        <pc:spChg chg="add mod">
          <ac:chgData name="Mag Selwa" userId="5dc855b3-2456-4cd0-96ca-6ce2d9ee3cae" providerId="ADAL" clId="{D15AB611-28A1-4DF2-BA70-11C6F04C27FA}" dt="2023-10-05T07:33:51.653" v="444" actId="1076"/>
          <ac:spMkLst>
            <pc:docMk/>
            <pc:sldMk cId="2881425688" sldId="1042"/>
            <ac:spMk id="14" creationId="{E38F948D-8BCE-93B1-79F7-7FBACDD595B2}"/>
          </ac:spMkLst>
        </pc:spChg>
        <pc:spChg chg="add mod">
          <ac:chgData name="Mag Selwa" userId="5dc855b3-2456-4cd0-96ca-6ce2d9ee3cae" providerId="ADAL" clId="{D15AB611-28A1-4DF2-BA70-11C6F04C27FA}" dt="2023-10-05T07:34:25.711" v="457" actId="1035"/>
          <ac:spMkLst>
            <pc:docMk/>
            <pc:sldMk cId="2881425688" sldId="1042"/>
            <ac:spMk id="15" creationId="{08E928F4-FF81-DEC0-E874-F2A91CB13205}"/>
          </ac:spMkLst>
        </pc:spChg>
        <pc:spChg chg="add mod">
          <ac:chgData name="Mag Selwa" userId="5dc855b3-2456-4cd0-96ca-6ce2d9ee3cae" providerId="ADAL" clId="{D15AB611-28A1-4DF2-BA70-11C6F04C27FA}" dt="2023-10-05T07:34:07.552" v="448" actId="1076"/>
          <ac:spMkLst>
            <pc:docMk/>
            <pc:sldMk cId="2881425688" sldId="1042"/>
            <ac:spMk id="16" creationId="{C63F4A82-536A-4B32-D831-97FED77971AE}"/>
          </ac:spMkLst>
        </pc:spChg>
        <pc:spChg chg="add mod">
          <ac:chgData name="Mag Selwa" userId="5dc855b3-2456-4cd0-96ca-6ce2d9ee3cae" providerId="ADAL" clId="{D15AB611-28A1-4DF2-BA70-11C6F04C27FA}" dt="2023-10-05T07:34:12.502" v="450" actId="1076"/>
          <ac:spMkLst>
            <pc:docMk/>
            <pc:sldMk cId="2881425688" sldId="1042"/>
            <ac:spMk id="17" creationId="{EAEC40DC-DB12-04B1-B7FF-39E93F1108FB}"/>
          </ac:spMkLst>
        </pc:spChg>
        <pc:spChg chg="add mod">
          <ac:chgData name="Mag Selwa" userId="5dc855b3-2456-4cd0-96ca-6ce2d9ee3cae" providerId="ADAL" clId="{D15AB611-28A1-4DF2-BA70-11C6F04C27FA}" dt="2023-10-05T07:34:21.069" v="454" actId="1076"/>
          <ac:spMkLst>
            <pc:docMk/>
            <pc:sldMk cId="2881425688" sldId="1042"/>
            <ac:spMk id="18" creationId="{4459DF31-B47D-2CA3-C91C-8F710F7AC292}"/>
          </ac:spMkLst>
        </pc:spChg>
      </pc:sldChg>
      <pc:sldChg chg="addSp modSp mod">
        <pc:chgData name="Mag Selwa" userId="5dc855b3-2456-4cd0-96ca-6ce2d9ee3cae" providerId="ADAL" clId="{D15AB611-28A1-4DF2-BA70-11C6F04C27FA}" dt="2023-10-05T04:00:43.508" v="280" actId="1037"/>
        <pc:sldMkLst>
          <pc:docMk/>
          <pc:sldMk cId="3943863263" sldId="1045"/>
        </pc:sldMkLst>
        <pc:spChg chg="add mod">
          <ac:chgData name="Mag Selwa" userId="5dc855b3-2456-4cd0-96ca-6ce2d9ee3cae" providerId="ADAL" clId="{D15AB611-28A1-4DF2-BA70-11C6F04C27FA}" dt="2023-10-05T04:00:43.508" v="280" actId="1037"/>
          <ac:spMkLst>
            <pc:docMk/>
            <pc:sldMk cId="3943863263" sldId="1045"/>
            <ac:spMk id="5" creationId="{613DB697-0CC7-269C-B107-29F441C52F3B}"/>
          </ac:spMkLst>
        </pc:spChg>
        <pc:spChg chg="add mod">
          <ac:chgData name="Mag Selwa" userId="5dc855b3-2456-4cd0-96ca-6ce2d9ee3cae" providerId="ADAL" clId="{D15AB611-28A1-4DF2-BA70-11C6F04C27FA}" dt="2023-10-05T04:00:28.599" v="268" actId="1076"/>
          <ac:spMkLst>
            <pc:docMk/>
            <pc:sldMk cId="3943863263" sldId="1045"/>
            <ac:spMk id="7" creationId="{8439A219-3696-691C-9A3E-E5A3CC25D30C}"/>
          </ac:spMkLst>
        </pc:spChg>
        <pc:spChg chg="add mod">
          <ac:chgData name="Mag Selwa" userId="5dc855b3-2456-4cd0-96ca-6ce2d9ee3cae" providerId="ADAL" clId="{D15AB611-28A1-4DF2-BA70-11C6F04C27FA}" dt="2023-10-05T04:00:34.244" v="270" actId="1076"/>
          <ac:spMkLst>
            <pc:docMk/>
            <pc:sldMk cId="3943863263" sldId="1045"/>
            <ac:spMk id="8" creationId="{1D0EAF87-703E-150E-D994-1D3241C39E6F}"/>
          </ac:spMkLst>
        </pc:spChg>
        <pc:spChg chg="add mod">
          <ac:chgData name="Mag Selwa" userId="5dc855b3-2456-4cd0-96ca-6ce2d9ee3cae" providerId="ADAL" clId="{D15AB611-28A1-4DF2-BA70-11C6F04C27FA}" dt="2023-10-05T04:00:38.820" v="272" actId="1076"/>
          <ac:spMkLst>
            <pc:docMk/>
            <pc:sldMk cId="3943863263" sldId="1045"/>
            <ac:spMk id="9" creationId="{4B9F760A-28AD-D4D4-5B63-16C86EA7C6B5}"/>
          </ac:spMkLst>
        </pc:spChg>
      </pc:sldChg>
      <pc:sldChg chg="addSp delSp modSp mod">
        <pc:chgData name="Mag Selwa" userId="5dc855b3-2456-4cd0-96ca-6ce2d9ee3cae" providerId="ADAL" clId="{D15AB611-28A1-4DF2-BA70-11C6F04C27FA}" dt="2023-10-05T04:00:13.315" v="264" actId="1076"/>
        <pc:sldMkLst>
          <pc:docMk/>
          <pc:sldMk cId="943216197" sldId="1046"/>
        </pc:sldMkLst>
        <pc:spChg chg="add del mod">
          <ac:chgData name="Mag Selwa" userId="5dc855b3-2456-4cd0-96ca-6ce2d9ee3cae" providerId="ADAL" clId="{D15AB611-28A1-4DF2-BA70-11C6F04C27FA}" dt="2023-10-05T03:31:49.697" v="110" actId="478"/>
          <ac:spMkLst>
            <pc:docMk/>
            <pc:sldMk cId="943216197" sldId="1046"/>
            <ac:spMk id="5" creationId="{D4EBEC51-9C7B-9D41-48FC-72F8BA3B1C84}"/>
          </ac:spMkLst>
        </pc:spChg>
        <pc:spChg chg="add mod">
          <ac:chgData name="Mag Selwa" userId="5dc855b3-2456-4cd0-96ca-6ce2d9ee3cae" providerId="ADAL" clId="{D15AB611-28A1-4DF2-BA70-11C6F04C27FA}" dt="2023-10-05T03:59:49.706" v="257" actId="1076"/>
          <ac:spMkLst>
            <pc:docMk/>
            <pc:sldMk cId="943216197" sldId="1046"/>
            <ac:spMk id="6" creationId="{91D05B6B-7484-44E1-5474-7503208477CE}"/>
          </ac:spMkLst>
        </pc:spChg>
        <pc:spChg chg="add mod">
          <ac:chgData name="Mag Selwa" userId="5dc855b3-2456-4cd0-96ca-6ce2d9ee3cae" providerId="ADAL" clId="{D15AB611-28A1-4DF2-BA70-11C6F04C27FA}" dt="2023-10-05T04:00:00.117" v="260" actId="1076"/>
          <ac:spMkLst>
            <pc:docMk/>
            <pc:sldMk cId="943216197" sldId="1046"/>
            <ac:spMk id="7" creationId="{CDE84102-87D1-9B72-EA74-1C63C1D15E4B}"/>
          </ac:spMkLst>
        </pc:spChg>
        <pc:spChg chg="add mod">
          <ac:chgData name="Mag Selwa" userId="5dc855b3-2456-4cd0-96ca-6ce2d9ee3cae" providerId="ADAL" clId="{D15AB611-28A1-4DF2-BA70-11C6F04C27FA}" dt="2023-10-05T04:00:05.306" v="262" actId="1076"/>
          <ac:spMkLst>
            <pc:docMk/>
            <pc:sldMk cId="943216197" sldId="1046"/>
            <ac:spMk id="8" creationId="{D47819D0-F460-3BE4-5C11-8FCD7067AC71}"/>
          </ac:spMkLst>
        </pc:spChg>
        <pc:spChg chg="add mod">
          <ac:chgData name="Mag Selwa" userId="5dc855b3-2456-4cd0-96ca-6ce2d9ee3cae" providerId="ADAL" clId="{D15AB611-28A1-4DF2-BA70-11C6F04C27FA}" dt="2023-10-05T04:00:13.315" v="264" actId="1076"/>
          <ac:spMkLst>
            <pc:docMk/>
            <pc:sldMk cId="943216197" sldId="1046"/>
            <ac:spMk id="9" creationId="{82841BBE-006D-86E8-E2AC-F99E24283DCE}"/>
          </ac:spMkLst>
        </pc:spChg>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pChg chg="del">
          <ac:chgData name="Mag Selwa" userId="5dc855b3-2456-4cd0-96ca-6ce2d9ee3cae" providerId="ADAL" clId="{D15AB611-28A1-4DF2-BA70-11C6F04C27FA}" dt="2023-10-05T12:51:54.115" v="696" actId="478"/>
          <ac:spMkLst>
            <pc:docMk/>
            <pc:sldMk cId="1246369181" sldId="1053"/>
            <ac:spMk id="9" creationId="{5029C8ED-30C5-4D4F-9672-749FA3B1491C}"/>
          </ac:spMkLst>
        </pc:spChg>
        <pc:spChg chg="mod">
          <ac:chgData name="Mag Selwa" userId="5dc855b3-2456-4cd0-96ca-6ce2d9ee3cae" providerId="ADAL" clId="{D15AB611-28A1-4DF2-BA70-11C6F04C27FA}" dt="2023-10-05T12:49:46.475" v="680" actId="1076"/>
          <ac:spMkLst>
            <pc:docMk/>
            <pc:sldMk cId="1246369181" sldId="1053"/>
            <ac:spMk id="11" creationId="{C6DC0E35-F370-43D5-A273-91AA8AC05AEF}"/>
          </ac:spMkLst>
        </pc:spChg>
        <pc:spChg chg="add mod">
          <ac:chgData name="Mag Selwa" userId="5dc855b3-2456-4cd0-96ca-6ce2d9ee3cae" providerId="ADAL" clId="{D15AB611-28A1-4DF2-BA70-11C6F04C27FA}" dt="2023-10-05T12:52:07.415" v="699" actId="1076"/>
          <ac:spMkLst>
            <pc:docMk/>
            <pc:sldMk cId="1246369181" sldId="1053"/>
            <ac:spMk id="12" creationId="{9D38644B-0354-BBEF-91F3-7178A6ABCAB9}"/>
          </ac:spMkLst>
        </pc:spChg>
        <pc:spChg chg="add mod">
          <ac:chgData name="Mag Selwa" userId="5dc855b3-2456-4cd0-96ca-6ce2d9ee3cae" providerId="ADAL" clId="{D15AB611-28A1-4DF2-BA70-11C6F04C27FA}" dt="2023-10-05T12:52:23.815" v="703" actId="1076"/>
          <ac:spMkLst>
            <pc:docMk/>
            <pc:sldMk cId="1246369181" sldId="1053"/>
            <ac:spMk id="13" creationId="{D9EFD142-B145-5E86-B9E0-1724459F67D4}"/>
          </ac:spMkLst>
        </pc:spChg>
        <pc:picChg chg="del mod">
          <ac:chgData name="Mag Selwa" userId="5dc855b3-2456-4cd0-96ca-6ce2d9ee3cae" providerId="ADAL" clId="{D15AB611-28A1-4DF2-BA70-11C6F04C27FA}" dt="2023-10-05T12:48:59.227" v="671" actId="478"/>
          <ac:picMkLst>
            <pc:docMk/>
            <pc:sldMk cId="1246369181" sldId="1053"/>
            <ac:picMk id="3" creationId="{C4FED812-B3E3-7D0F-F289-33925D9BFBD7}"/>
          </ac:picMkLst>
        </pc:picChg>
        <pc:picChg chg="add mod ord">
          <ac:chgData name="Mag Selwa" userId="5dc855b3-2456-4cd0-96ca-6ce2d9ee3cae" providerId="ADAL" clId="{D15AB611-28A1-4DF2-BA70-11C6F04C27FA}" dt="2023-10-05T12:49:42.791" v="679" actId="1076"/>
          <ac:picMkLst>
            <pc:docMk/>
            <pc:sldMk cId="1246369181" sldId="1053"/>
            <ac:picMk id="5" creationId="{B08FFA7C-12E6-8841-2F93-0F30AEC20FB9}"/>
          </ac:picMkLst>
        </pc:picChg>
        <pc:picChg chg="del">
          <ac:chgData name="Mag Selwa" userId="5dc855b3-2456-4cd0-96ca-6ce2d9ee3cae" providerId="ADAL" clId="{D15AB611-28A1-4DF2-BA70-11C6F04C27FA}" dt="2023-10-05T12:48:56.699" v="669" actId="478"/>
          <ac:picMkLst>
            <pc:docMk/>
            <pc:sldMk cId="1246369181" sldId="1053"/>
            <ac:picMk id="7" creationId="{BFDAB657-9E8B-4881-96B7-EA4A1FD5916A}"/>
          </ac:picMkLst>
        </pc:picChg>
        <pc:picChg chg="add mod">
          <ac:chgData name="Mag Selwa" userId="5dc855b3-2456-4cd0-96ca-6ce2d9ee3cae" providerId="ADAL" clId="{D15AB611-28A1-4DF2-BA70-11C6F04C27FA}" dt="2023-10-05T12:52:04.472" v="698" actId="14100"/>
          <ac:picMkLst>
            <pc:docMk/>
            <pc:sldMk cId="1246369181" sldId="1053"/>
            <ac:picMk id="8" creationId="{CF5311DA-F0B3-3A09-6FA4-8D9DB39B06D2}"/>
          </ac:picMkLst>
        </pc:picChg>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pChg chg="mod">
          <ac:chgData name="Mag Selwa" userId="5dc855b3-2456-4cd0-96ca-6ce2d9ee3cae" providerId="ADAL" clId="{D15AB611-28A1-4DF2-BA70-11C6F04C27FA}" dt="2023-10-05T12:52:46.305" v="708" actId="1076"/>
          <ac:spMkLst>
            <pc:docMk/>
            <pc:sldMk cId="3824264497" sldId="1054"/>
            <ac:spMk id="4" creationId="{00000000-0000-0000-0000-000000000000}"/>
          </ac:spMkLst>
        </pc:spChg>
        <pc:spChg chg="mod">
          <ac:chgData name="Mag Selwa" userId="5dc855b3-2456-4cd0-96ca-6ce2d9ee3cae" providerId="ADAL" clId="{D15AB611-28A1-4DF2-BA70-11C6F04C27FA}" dt="2023-10-05T12:55:46.676" v="760" actId="20577"/>
          <ac:spMkLst>
            <pc:docMk/>
            <pc:sldMk cId="3824264497" sldId="1054"/>
            <ac:spMk id="9" creationId="{5029C8ED-30C5-4D4F-9672-749FA3B1491C}"/>
          </ac:spMkLst>
        </pc:spChg>
        <pc:spChg chg="del mod">
          <ac:chgData name="Mag Selwa" userId="5dc855b3-2456-4cd0-96ca-6ce2d9ee3cae" providerId="ADAL" clId="{D15AB611-28A1-4DF2-BA70-11C6F04C27FA}" dt="2023-10-05T12:55:32.296" v="751" actId="478"/>
          <ac:spMkLst>
            <pc:docMk/>
            <pc:sldMk cId="3824264497" sldId="1054"/>
            <ac:spMk id="10" creationId="{F27D105C-C174-475A-B080-E7A0935AAC28}"/>
          </ac:spMkLst>
        </pc:spChg>
        <pc:spChg chg="del mod">
          <ac:chgData name="Mag Selwa" userId="5dc855b3-2456-4cd0-96ca-6ce2d9ee3cae" providerId="ADAL" clId="{D15AB611-28A1-4DF2-BA70-11C6F04C27FA}" dt="2023-10-05T12:55:34.077" v="752" actId="478"/>
          <ac:spMkLst>
            <pc:docMk/>
            <pc:sldMk cId="3824264497" sldId="1054"/>
            <ac:spMk id="11" creationId="{C6DC0E35-F370-43D5-A273-91AA8AC05AEF}"/>
          </ac:spMkLst>
        </pc:spChg>
        <pc:spChg chg="del mod">
          <ac:chgData name="Mag Selwa" userId="5dc855b3-2456-4cd0-96ca-6ce2d9ee3cae" providerId="ADAL" clId="{D15AB611-28A1-4DF2-BA70-11C6F04C27FA}" dt="2023-10-05T12:55:37.417" v="754" actId="478"/>
          <ac:spMkLst>
            <pc:docMk/>
            <pc:sldMk cId="3824264497" sldId="1054"/>
            <ac:spMk id="12" creationId="{9D38644B-0354-BBEF-91F3-7178A6ABCAB9}"/>
          </ac:spMkLst>
        </pc:spChg>
        <pc:spChg chg="add mod">
          <ac:chgData name="Mag Selwa" userId="5dc855b3-2456-4cd0-96ca-6ce2d9ee3cae" providerId="ADAL" clId="{D15AB611-28A1-4DF2-BA70-11C6F04C27FA}" dt="2023-10-05T12:56:32.257" v="766" actId="1076"/>
          <ac:spMkLst>
            <pc:docMk/>
            <pc:sldMk cId="3824264497" sldId="1054"/>
            <ac:spMk id="13" creationId="{85E08A4E-B05A-CD80-CC0A-CDBF2A51165A}"/>
          </ac:spMkLst>
        </pc:spChg>
        <pc:picChg chg="add mod ord">
          <ac:chgData name="Mag Selwa" userId="5dc855b3-2456-4cd0-96ca-6ce2d9ee3cae" providerId="ADAL" clId="{D15AB611-28A1-4DF2-BA70-11C6F04C27FA}" dt="2023-10-05T12:55:39.596" v="755" actId="1076"/>
          <ac:picMkLst>
            <pc:docMk/>
            <pc:sldMk cId="3824264497" sldId="1054"/>
            <ac:picMk id="3" creationId="{D23452E7-313C-58F1-A3D5-FF00B74B5F71}"/>
          </ac:picMkLst>
        </pc:picChg>
        <pc:picChg chg="del mod">
          <ac:chgData name="Mag Selwa" userId="5dc855b3-2456-4cd0-96ca-6ce2d9ee3cae" providerId="ADAL" clId="{D15AB611-28A1-4DF2-BA70-11C6F04C27FA}" dt="2023-10-05T12:52:59.819" v="710" actId="478"/>
          <ac:picMkLst>
            <pc:docMk/>
            <pc:sldMk cId="3824264497" sldId="1054"/>
            <ac:picMk id="5" creationId="{B08FFA7C-12E6-8841-2F93-0F30AEC20FB9}"/>
          </ac:picMkLst>
        </pc:picChg>
        <pc:picChg chg="add mod">
          <ac:chgData name="Mag Selwa" userId="5dc855b3-2456-4cd0-96ca-6ce2d9ee3cae" providerId="ADAL" clId="{D15AB611-28A1-4DF2-BA70-11C6F04C27FA}" dt="2023-10-05T12:55:51.939" v="762" actId="1076"/>
          <ac:picMkLst>
            <pc:docMk/>
            <pc:sldMk cId="3824264497" sldId="1054"/>
            <ac:picMk id="7" creationId="{00F68367-293E-9516-3F9A-3E7DF1122F43}"/>
          </ac:picMkLst>
        </pc:picChg>
        <pc:picChg chg="del mod">
          <ac:chgData name="Mag Selwa" userId="5dc855b3-2456-4cd0-96ca-6ce2d9ee3cae" providerId="ADAL" clId="{D15AB611-28A1-4DF2-BA70-11C6F04C27FA}" dt="2023-10-05T12:52:12.275" v="700" actId="478"/>
          <ac:picMkLst>
            <pc:docMk/>
            <pc:sldMk cId="3824264497" sldId="1054"/>
            <ac:picMk id="8" creationId="{CF5311DA-F0B3-3A09-6FA4-8D9DB39B06D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2/26/2024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114</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116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53</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135</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136</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137</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54</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146</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189</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77</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112</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113</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2/26/2024</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26/02/2024</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26/02/2024</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26/02/2024</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26/02/2024</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26/02/2024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1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vscentrum.be/"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2694664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104</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105</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107</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
        <p:nvSpPr>
          <p:cNvPr id="8" name="Rectangle 7">
            <a:extLst>
              <a:ext uri="{FF2B5EF4-FFF2-40B4-BE49-F238E27FC236}">
                <a16:creationId xmlns:a16="http://schemas.microsoft.com/office/drawing/2014/main" id="{7E63E272-CD34-2A37-FDF2-61AE3458ED9F}"/>
              </a:ext>
            </a:extLst>
          </p:cNvPr>
          <p:cNvSpPr/>
          <p:nvPr/>
        </p:nvSpPr>
        <p:spPr>
          <a:xfrm>
            <a:off x="3561435" y="44693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5A3515A-DDBE-1D25-BB74-837E4E4D390A}"/>
              </a:ext>
            </a:extLst>
          </p:cNvPr>
          <p:cNvSpPr/>
          <p:nvPr/>
        </p:nvSpPr>
        <p:spPr>
          <a:xfrm>
            <a:off x="3561435" y="418891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F2DE2EBF-A493-AA6C-5D84-EE93E1D0F508}"/>
              </a:ext>
            </a:extLst>
          </p:cNvPr>
          <p:cNvSpPr/>
          <p:nvPr/>
        </p:nvSpPr>
        <p:spPr>
          <a:xfrm>
            <a:off x="3561435" y="408648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B5AED972-8A91-95B5-483E-BAB807DAF1FF}"/>
              </a:ext>
            </a:extLst>
          </p:cNvPr>
          <p:cNvSpPr/>
          <p:nvPr/>
        </p:nvSpPr>
        <p:spPr>
          <a:xfrm>
            <a:off x="7180210" y="4127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A20E7E3E-D800-E17A-E315-6339422173DA}"/>
              </a:ext>
            </a:extLst>
          </p:cNvPr>
          <p:cNvSpPr/>
          <p:nvPr/>
        </p:nvSpPr>
        <p:spPr>
          <a:xfrm>
            <a:off x="7141591" y="420874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6BAF424-292B-20C7-E4B9-AA0D485CFDAB}"/>
              </a:ext>
            </a:extLst>
          </p:cNvPr>
          <p:cNvSpPr/>
          <p:nvPr/>
        </p:nvSpPr>
        <p:spPr>
          <a:xfrm>
            <a:off x="7112925" y="447801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E103FAB-19EB-5E3E-70B1-35F20F185A58}"/>
              </a:ext>
            </a:extLst>
          </p:cNvPr>
          <p:cNvSpPr/>
          <p:nvPr/>
        </p:nvSpPr>
        <p:spPr>
          <a:xfrm>
            <a:off x="7112924" y="60803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9554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108</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
        <p:nvSpPr>
          <p:cNvPr id="5" name="Rectangle 4">
            <a:extLst>
              <a:ext uri="{FF2B5EF4-FFF2-40B4-BE49-F238E27FC236}">
                <a16:creationId xmlns:a16="http://schemas.microsoft.com/office/drawing/2014/main" id="{DA2F2440-DA47-3C6E-2756-2B8BBE8D7634}"/>
              </a:ext>
            </a:extLst>
          </p:cNvPr>
          <p:cNvSpPr/>
          <p:nvPr/>
        </p:nvSpPr>
        <p:spPr>
          <a:xfrm>
            <a:off x="4257721" y="325291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EE475D5-CE4F-BCCF-45C7-6616AB8461A5}"/>
              </a:ext>
            </a:extLst>
          </p:cNvPr>
          <p:cNvSpPr/>
          <p:nvPr/>
        </p:nvSpPr>
        <p:spPr>
          <a:xfrm>
            <a:off x="4257720" y="354530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BCBA69-585D-186E-DD39-F06CFEC65979}"/>
              </a:ext>
            </a:extLst>
          </p:cNvPr>
          <p:cNvSpPr/>
          <p:nvPr/>
        </p:nvSpPr>
        <p:spPr>
          <a:xfrm>
            <a:off x="4257719" y="39733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AA0AF5D-2C73-38CD-51B0-EDF27E4577CD}"/>
              </a:ext>
            </a:extLst>
          </p:cNvPr>
          <p:cNvSpPr/>
          <p:nvPr/>
        </p:nvSpPr>
        <p:spPr>
          <a:xfrm>
            <a:off x="4239398" y="411332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7032BC4-DB57-B12C-195C-449429669AC5}"/>
              </a:ext>
            </a:extLst>
          </p:cNvPr>
          <p:cNvSpPr/>
          <p:nvPr/>
        </p:nvSpPr>
        <p:spPr>
          <a:xfrm>
            <a:off x="4281343" y="43776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5FD4137B-72F3-F37C-0B62-0F68038D0D32}"/>
              </a:ext>
            </a:extLst>
          </p:cNvPr>
          <p:cNvSpPr/>
          <p:nvPr/>
        </p:nvSpPr>
        <p:spPr>
          <a:xfrm>
            <a:off x="4281343" y="4801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34F82A7A-0CF0-53C1-9C04-8202B43FE648}"/>
              </a:ext>
            </a:extLst>
          </p:cNvPr>
          <p:cNvSpPr/>
          <p:nvPr/>
        </p:nvSpPr>
        <p:spPr>
          <a:xfrm>
            <a:off x="4239398" y="49693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355EEC1D-7715-C580-940A-3624BEC99E5E}"/>
              </a:ext>
            </a:extLst>
          </p:cNvPr>
          <p:cNvSpPr/>
          <p:nvPr/>
        </p:nvSpPr>
        <p:spPr>
          <a:xfrm>
            <a:off x="4239398" y="526173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7AE15E79-955D-5FCD-8D7B-DA36B48013E1}"/>
              </a:ext>
            </a:extLst>
          </p:cNvPr>
          <p:cNvSpPr/>
          <p:nvPr/>
        </p:nvSpPr>
        <p:spPr>
          <a:xfrm>
            <a:off x="4239397" y="5697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84298132-EDE0-33E5-3D7D-58C9CB79DAEF}"/>
              </a:ext>
            </a:extLst>
          </p:cNvPr>
          <p:cNvSpPr/>
          <p:nvPr/>
        </p:nvSpPr>
        <p:spPr>
          <a:xfrm>
            <a:off x="4257718" y="59822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FBD8B72B-9893-3D9A-1BAB-0B8D449EE12C}"/>
              </a:ext>
            </a:extLst>
          </p:cNvPr>
          <p:cNvSpPr/>
          <p:nvPr/>
        </p:nvSpPr>
        <p:spPr>
          <a:xfrm>
            <a:off x="4257718" y="638954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8209058B-D577-398A-E28D-F1BFAF1E3401}"/>
              </a:ext>
            </a:extLst>
          </p:cNvPr>
          <p:cNvSpPr/>
          <p:nvPr/>
        </p:nvSpPr>
        <p:spPr>
          <a:xfrm>
            <a:off x="5356679" y="341197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DA27AFD5-41A0-774A-5EE0-8E0C16402584}"/>
              </a:ext>
            </a:extLst>
          </p:cNvPr>
          <p:cNvSpPr/>
          <p:nvPr/>
        </p:nvSpPr>
        <p:spPr>
          <a:xfrm>
            <a:off x="5356679"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9A09FE25-8DFC-4D2C-CDD7-3DEC68D4C339}"/>
              </a:ext>
            </a:extLst>
          </p:cNvPr>
          <p:cNvSpPr/>
          <p:nvPr/>
        </p:nvSpPr>
        <p:spPr>
          <a:xfrm>
            <a:off x="5356679" y="422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8E3363DA-7A1E-2D15-46F4-A0053289EB8C}"/>
              </a:ext>
            </a:extLst>
          </p:cNvPr>
          <p:cNvSpPr/>
          <p:nvPr/>
        </p:nvSpPr>
        <p:spPr>
          <a:xfrm>
            <a:off x="5356679" y="46857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A1C34456-09FC-228F-C60C-9214A70DD75A}"/>
              </a:ext>
            </a:extLst>
          </p:cNvPr>
          <p:cNvSpPr/>
          <p:nvPr/>
        </p:nvSpPr>
        <p:spPr>
          <a:xfrm>
            <a:off x="5356679" y="509479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40FAE567-A07D-6DA3-BD1C-5999C4E37B49}"/>
              </a:ext>
            </a:extLst>
          </p:cNvPr>
          <p:cNvSpPr/>
          <p:nvPr/>
        </p:nvSpPr>
        <p:spPr>
          <a:xfrm>
            <a:off x="5346747" y="583010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38274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109</a:t>
            </a:fld>
            <a:endParaRPr lang="nl-NL"/>
          </a:p>
        </p:txBody>
      </p:sp>
    </p:spTree>
    <p:extLst>
      <p:ext uri="{BB962C8B-B14F-4D97-AF65-F5344CB8AC3E}">
        <p14:creationId xmlns:p14="http://schemas.microsoft.com/office/powerpoint/2010/main" val="249816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110</a:t>
            </a:fld>
            <a:endParaRPr lang="nl-NL"/>
          </a:p>
        </p:txBody>
      </p:sp>
    </p:spTree>
    <p:extLst>
      <p:ext uri="{BB962C8B-B14F-4D97-AF65-F5344CB8AC3E}">
        <p14:creationId xmlns:p14="http://schemas.microsoft.com/office/powerpoint/2010/main" val="14692340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111</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
        <p:nvSpPr>
          <p:cNvPr id="3" name="Rectangle 2">
            <a:extLst>
              <a:ext uri="{FF2B5EF4-FFF2-40B4-BE49-F238E27FC236}">
                <a16:creationId xmlns:a16="http://schemas.microsoft.com/office/drawing/2014/main" id="{3A59E0D8-9F2E-E4DB-EB76-8FB3F8CB32B3}"/>
              </a:ext>
            </a:extLst>
          </p:cNvPr>
          <p:cNvSpPr/>
          <p:nvPr/>
        </p:nvSpPr>
        <p:spPr>
          <a:xfrm>
            <a:off x="3259431"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BEEADB9E-40E6-BEEF-B601-C0CB1487730F}"/>
              </a:ext>
            </a:extLst>
          </p:cNvPr>
          <p:cNvSpPr/>
          <p:nvPr/>
        </p:nvSpPr>
        <p:spPr>
          <a:xfrm>
            <a:off x="3259430" y="52578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A990F4F2-6393-84FE-4C3D-A4207A617D24}"/>
              </a:ext>
            </a:extLst>
          </p:cNvPr>
          <p:cNvSpPr/>
          <p:nvPr/>
        </p:nvSpPr>
        <p:spPr>
          <a:xfrm>
            <a:off x="7470705"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5404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115</a:t>
            </a:fld>
            <a:endParaRPr lang="nl-NL"/>
          </a:p>
        </p:txBody>
      </p:sp>
    </p:spTree>
    <p:extLst>
      <p:ext uri="{BB962C8B-B14F-4D97-AF65-F5344CB8AC3E}">
        <p14:creationId xmlns:p14="http://schemas.microsoft.com/office/powerpoint/2010/main" val="39038973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117</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118</a:t>
            </a:fld>
            <a:endParaRPr lang="nl-NL"/>
          </a:p>
        </p:txBody>
      </p:sp>
    </p:spTree>
    <p:extLst>
      <p:ext uri="{BB962C8B-B14F-4D97-AF65-F5344CB8AC3E}">
        <p14:creationId xmlns:p14="http://schemas.microsoft.com/office/powerpoint/2010/main" val="28490143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119</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120</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121</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123</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/user/leuven/30</a:t>
            </a:r>
            <a:r>
              <a:rPr lang="nl-BE" sz="2800" dirty="0">
                <a:solidFill>
                  <a:schemeClr val="accent1"/>
                </a:solidFill>
                <a:latin typeface="Courier New" panose="02070309020205020404" pitchFamily="49" charset="0"/>
                <a:cs typeface="Courier New" panose="02070309020205020404" pitchFamily="49" charset="0"/>
              </a:rPr>
              <a:t>X</a:t>
            </a:r>
            <a:r>
              <a:rPr lang="pl-PL" sz="2800" dirty="0">
                <a:solidFill>
                  <a:schemeClr val="accent1"/>
                </a:solidFill>
                <a:latin typeface="Courier New" panose="02070309020205020404" pitchFamily="49" charset="0"/>
                <a:cs typeface="Courier New" panose="02070309020205020404" pitchFamily="49" charset="0"/>
              </a:rPr>
              <a:t>/vsc30</a:t>
            </a:r>
            <a:r>
              <a:rPr lang="nl-BE" sz="2800" dirty="0">
                <a:solidFill>
                  <a:schemeClr val="accent1"/>
                </a:solidFill>
                <a:latin typeface="Courier New" panose="02070309020205020404" pitchFamily="49" charset="0"/>
                <a:cs typeface="Courier New" panose="02070309020205020404" pitchFamily="49" charset="0"/>
              </a:rPr>
              <a:t>XXX</a:t>
            </a:r>
            <a:r>
              <a:rPr lang="pl-PL" sz="2800" dirty="0">
                <a:solidFill>
                  <a:schemeClr val="accent1"/>
                </a:solidFill>
                <a:latin typeface="Courier New" panose="02070309020205020404" pitchFamily="49" charset="0"/>
                <a:cs typeface="Courier New" panose="02070309020205020404" pitchFamily="49" charset="0"/>
              </a:rPr>
              <a:t>/Documents</a:t>
            </a: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124</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125</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126</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127</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env | grep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env | grep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128</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129</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a:t>
            </a:r>
            <a:r>
              <a:rPr lang="nl-BE" sz="1400" dirty="0"/>
              <a:t>XXX</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a:t>
            </a:r>
            <a:r>
              <a:rPr lang="nl-BE" sz="1400" dirty="0"/>
              <a:t>XXX</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/data/leuven/304/vsc30</a:t>
            </a:r>
            <a:r>
              <a:rPr lang="nl-BE" sz="2000" dirty="0">
                <a:solidFill>
                  <a:schemeClr val="accent1"/>
                </a:solidFill>
                <a:latin typeface="Courier New" panose="02070309020205020404" pitchFamily="49" charset="0"/>
                <a:cs typeface="Courier New" panose="02070309020205020404" pitchFamily="49" charset="0"/>
              </a:rPr>
              <a:t>XXX</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132</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133</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134</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a:p>
        </p:txBody>
      </p:sp>
    </p:spTree>
    <p:extLst>
      <p:ext uri="{BB962C8B-B14F-4D97-AF65-F5344CB8AC3E}">
        <p14:creationId xmlns:p14="http://schemas.microsoft.com/office/powerpoint/2010/main" val="24313511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138</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139</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140</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141</a:t>
            </a:fld>
            <a:endParaRPr lang="nl-BE"/>
          </a:p>
        </p:txBody>
      </p:sp>
    </p:spTree>
    <p:extLst>
      <p:ext uri="{BB962C8B-B14F-4D97-AF65-F5344CB8AC3E}">
        <p14:creationId xmlns:p14="http://schemas.microsoft.com/office/powerpoint/2010/main" val="1461715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142</a:t>
            </a:fld>
            <a:endParaRPr lang="nl-BE"/>
          </a:p>
        </p:txBody>
      </p:sp>
    </p:spTree>
    <p:extLst>
      <p:ext uri="{BB962C8B-B14F-4D97-AF65-F5344CB8AC3E}">
        <p14:creationId xmlns:p14="http://schemas.microsoft.com/office/powerpoint/2010/main" val="20377860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143</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
        <p:nvSpPr>
          <p:cNvPr id="3" name="Rectangle 2">
            <a:extLst>
              <a:ext uri="{FF2B5EF4-FFF2-40B4-BE49-F238E27FC236}">
                <a16:creationId xmlns:a16="http://schemas.microsoft.com/office/drawing/2014/main" id="{D33D1AB5-B021-9FC2-5744-F4ED7A07442E}"/>
              </a:ext>
            </a:extLst>
          </p:cNvPr>
          <p:cNvSpPr/>
          <p:nvPr/>
        </p:nvSpPr>
        <p:spPr>
          <a:xfrm>
            <a:off x="3041318" y="542093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ED2F191-A7CD-0738-7BBA-B857683B0A41}"/>
              </a:ext>
            </a:extLst>
          </p:cNvPr>
          <p:cNvSpPr/>
          <p:nvPr/>
        </p:nvSpPr>
        <p:spPr>
          <a:xfrm>
            <a:off x="2957428" y="5694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67188D6-59A2-2DE9-8B52-65ADD5905A6D}"/>
              </a:ext>
            </a:extLst>
          </p:cNvPr>
          <p:cNvSpPr/>
          <p:nvPr/>
        </p:nvSpPr>
        <p:spPr>
          <a:xfrm>
            <a:off x="2957428" y="59668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DB7F646-01BF-BCBC-C812-9C0FE9EB3518}"/>
              </a:ext>
            </a:extLst>
          </p:cNvPr>
          <p:cNvSpPr/>
          <p:nvPr/>
        </p:nvSpPr>
        <p:spPr>
          <a:xfrm>
            <a:off x="2957427" y="624432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2F5594BF-F220-A713-D326-1B48A33AAFB5}"/>
              </a:ext>
            </a:extLst>
          </p:cNvPr>
          <p:cNvSpPr/>
          <p:nvPr/>
        </p:nvSpPr>
        <p:spPr>
          <a:xfrm>
            <a:off x="2957427" y="653856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257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0" y="1459407"/>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144</a:t>
            </a:fld>
            <a:endParaRPr lang="nl-BE"/>
          </a:p>
        </p:txBody>
      </p:sp>
      <p:pic>
        <p:nvPicPr>
          <p:cNvPr id="5" name="Picture 4"/>
          <p:cNvPicPr>
            <a:picLocks noChangeAspect="1"/>
          </p:cNvPicPr>
          <p:nvPr/>
        </p:nvPicPr>
        <p:blipFill rotWithShape="1">
          <a:blip r:embed="rId3"/>
          <a:srcRect t="-1" r="54266" b="81775"/>
          <a:stretch/>
        </p:blipFill>
        <p:spPr>
          <a:xfrm>
            <a:off x="3670323" y="2375884"/>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154166"/>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210681" y="5717222"/>
            <a:ext cx="9036496" cy="1044000"/>
          </a:xfrm>
          <a:prstGeom prst="rect">
            <a:avLst/>
          </a:prstGeom>
        </p:spPr>
      </p:pic>
      <p:sp>
        <p:nvSpPr>
          <p:cNvPr id="3" name="Rectangle 2">
            <a:extLst>
              <a:ext uri="{FF2B5EF4-FFF2-40B4-BE49-F238E27FC236}">
                <a16:creationId xmlns:a16="http://schemas.microsoft.com/office/drawing/2014/main" id="{2EFD906F-6C8D-1535-9BEE-6DD7F7B9897D}"/>
              </a:ext>
            </a:extLst>
          </p:cNvPr>
          <p:cNvSpPr/>
          <p:nvPr/>
        </p:nvSpPr>
        <p:spPr>
          <a:xfrm>
            <a:off x="4165442" y="270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D585ABD-5CCC-2310-B12C-D2F18BB08BE8}"/>
              </a:ext>
            </a:extLst>
          </p:cNvPr>
          <p:cNvSpPr/>
          <p:nvPr/>
        </p:nvSpPr>
        <p:spPr>
          <a:xfrm>
            <a:off x="4165442" y="28695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CA216B1E-5C8F-0B5E-8285-36CBD5E6A8BE}"/>
              </a:ext>
            </a:extLst>
          </p:cNvPr>
          <p:cNvSpPr/>
          <p:nvPr/>
        </p:nvSpPr>
        <p:spPr>
          <a:xfrm>
            <a:off x="3594991" y="44681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9B777B2-A397-3221-DBDF-E53488C7679A}"/>
              </a:ext>
            </a:extLst>
          </p:cNvPr>
          <p:cNvSpPr/>
          <p:nvPr/>
        </p:nvSpPr>
        <p:spPr>
          <a:xfrm>
            <a:off x="3601957" y="46251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283ADB6-A98E-FC65-D175-46A1451B8D5F}"/>
              </a:ext>
            </a:extLst>
          </p:cNvPr>
          <p:cNvSpPr/>
          <p:nvPr/>
        </p:nvSpPr>
        <p:spPr>
          <a:xfrm>
            <a:off x="3625701" y="47536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F5E26A50-4F7C-9001-8AA4-995E30822D28}"/>
              </a:ext>
            </a:extLst>
          </p:cNvPr>
          <p:cNvSpPr/>
          <p:nvPr/>
        </p:nvSpPr>
        <p:spPr>
          <a:xfrm>
            <a:off x="1671067" y="60446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AB506FC-0BE7-0205-5652-311E2AD07EC8}"/>
              </a:ext>
            </a:extLst>
          </p:cNvPr>
          <p:cNvSpPr/>
          <p:nvPr/>
        </p:nvSpPr>
        <p:spPr>
          <a:xfrm>
            <a:off x="1655712" y="6185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6FA7C525-276F-848A-7B7F-E695AEFA1250}"/>
              </a:ext>
            </a:extLst>
          </p:cNvPr>
          <p:cNvSpPr/>
          <p:nvPr/>
        </p:nvSpPr>
        <p:spPr>
          <a:xfrm>
            <a:off x="1655711"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F0A15FE9-0297-A260-F920-1B83A46C5810}"/>
              </a:ext>
            </a:extLst>
          </p:cNvPr>
          <p:cNvSpPr/>
          <p:nvPr/>
        </p:nvSpPr>
        <p:spPr>
          <a:xfrm>
            <a:off x="5555739"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95366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145</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150</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152</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153</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154</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157</a:t>
            </a:fld>
            <a:endParaRPr lang="nl-NL"/>
          </a:p>
        </p:txBody>
      </p:sp>
    </p:spTree>
    <p:extLst>
      <p:ext uri="{BB962C8B-B14F-4D97-AF65-F5344CB8AC3E}">
        <p14:creationId xmlns:p14="http://schemas.microsoft.com/office/powerpoint/2010/main" val="14728524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158</a:t>
            </a:fld>
            <a:endParaRPr lang="nl-NL"/>
          </a:p>
        </p:txBody>
      </p:sp>
    </p:spTree>
    <p:extLst>
      <p:ext uri="{BB962C8B-B14F-4D97-AF65-F5344CB8AC3E}">
        <p14:creationId xmlns:p14="http://schemas.microsoft.com/office/powerpoint/2010/main" val="20303965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159</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160</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161</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a:t>
            </a:r>
            <a:r>
              <a:rPr lang="en-US" altLang="en-US" dirty="0" err="1">
                <a:solidFill>
                  <a:schemeClr val="tx1"/>
                </a:solidFill>
              </a:rPr>
              <a:t>Slurm</a:t>
            </a:r>
            <a:r>
              <a:rPr lang="en-US" altLang="en-US" dirty="0">
                <a:solidFill>
                  <a:schemeClr val="tx1"/>
                </a:solidFill>
              </a:rPr>
              <a:t>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#!/bin/bash -l</a:t>
            </a: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--cluster=</a:t>
            </a:r>
            <a:r>
              <a:rPr lang="en-US" sz="1400" dirty="0" err="1">
                <a:solidFill>
                  <a:schemeClr val="accent6">
                    <a:lumMod val="50000"/>
                  </a:schemeClr>
                </a:solidFill>
                <a:latin typeface="Courier New"/>
                <a:ea typeface="Roboto Condensed Light"/>
                <a:cs typeface="Courier New"/>
              </a:rPr>
              <a:t>wice</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--job-name="</a:t>
            </a:r>
            <a:r>
              <a:rPr lang="en-US" sz="1400" dirty="0" err="1">
                <a:solidFill>
                  <a:schemeClr val="accent6">
                    <a:lumMod val="50000"/>
                  </a:schemeClr>
                </a:solidFill>
                <a:latin typeface="Courier New"/>
                <a:ea typeface="Roboto Condensed Light"/>
                <a:cs typeface="Courier New"/>
              </a:rPr>
              <a:t>hello_world</a:t>
            </a:r>
            <a:r>
              <a:rPr lang="en-US" sz="1400" dirty="0">
                <a:solidFill>
                  <a:schemeClr val="accent6">
                    <a:lumMod val="50000"/>
                  </a:schemeClr>
                </a:solidFill>
                <a:latin typeface="Courier New"/>
                <a:ea typeface="Roboto Condensed Light"/>
                <a:cs typeface="Courier New"/>
              </a:rPr>
              <a:t>"</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-N 1</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t>
            </a:r>
            <a:r>
              <a:rPr lang="en-US" sz="1400" dirty="0" err="1">
                <a:solidFill>
                  <a:schemeClr val="accent6">
                    <a:lumMod val="50000"/>
                  </a:schemeClr>
                </a:solidFill>
                <a:latin typeface="Courier New"/>
                <a:ea typeface="Roboto Condensed Light"/>
                <a:cs typeface="Courier New"/>
              </a:rPr>
              <a:t>ntasks</a:t>
            </a:r>
            <a:r>
              <a:rPr lang="en-US" sz="1400" dirty="0">
                <a:solidFill>
                  <a:schemeClr val="accent6">
                    <a:lumMod val="50000"/>
                  </a:schemeClr>
                </a:solidFill>
                <a:latin typeface="Courier New"/>
                <a:ea typeface="Roboto Condensed Light"/>
                <a:cs typeface="Courier New"/>
              </a:rPr>
              <a:t>-per-node=72</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-t 1:00:00</a:t>
            </a:r>
            <a:endParaRPr lang="en-US" sz="1400" dirty="0">
              <a:solidFill>
                <a:schemeClr val="accent6">
                  <a:lumMod val="50000"/>
                </a:schemeClr>
              </a:solidFill>
              <a:highlight>
                <a:srgbClr val="FFFF00"/>
              </a:highlight>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--mem-per-</a:t>
            </a:r>
            <a:r>
              <a:rPr lang="en-US" sz="1400" dirty="0" err="1">
                <a:solidFill>
                  <a:schemeClr val="accent6">
                    <a:lumMod val="50000"/>
                  </a:schemeClr>
                </a:solidFill>
                <a:latin typeface="Courier New"/>
                <a:ea typeface="Roboto Condensed Light"/>
                <a:cs typeface="Courier New"/>
              </a:rPr>
              <a:t>cpu</a:t>
            </a:r>
            <a:r>
              <a:rPr lang="en-US" sz="1400" dirty="0">
                <a:solidFill>
                  <a:schemeClr val="accent6">
                    <a:lumMod val="50000"/>
                  </a:schemeClr>
                </a:solidFill>
                <a:latin typeface="Courier New"/>
                <a:ea typeface="Roboto Condensed Light"/>
                <a:cs typeface="Courier New"/>
              </a:rPr>
              <a:t>=3400M</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 </a:t>
            </a:r>
            <a:r>
              <a:rPr lang="en-US" sz="1400" dirty="0" err="1">
                <a:solidFill>
                  <a:schemeClr val="accent6">
                    <a:lumMod val="50000"/>
                  </a:schemeClr>
                </a:solidFill>
                <a:latin typeface="Courier New"/>
                <a:ea typeface="Roboto Condensed Light"/>
                <a:cs typeface="Courier New"/>
              </a:rPr>
              <a:t>lp_hpcinfo</a:t>
            </a:r>
            <a:endParaRPr lang="en-US" sz="1400" dirty="0">
              <a:solidFill>
                <a:schemeClr val="accent6">
                  <a:lumMod val="50000"/>
                </a:schemeClr>
              </a:solidFill>
              <a:ea typeface="+mn-lt"/>
              <a:cs typeface="+mn-lt"/>
            </a:endParaRPr>
          </a:p>
          <a:p>
            <a:pPr marL="0" indent="0">
              <a:lnSpc>
                <a:spcPct val="150000"/>
              </a:lnSpc>
              <a:spcBef>
                <a:spcPts val="0"/>
              </a:spcBef>
              <a:buNone/>
            </a:pPr>
            <a:endParaRPr lang="en-US" sz="1400" dirty="0">
              <a:solidFill>
                <a:schemeClr val="accent6">
                  <a:lumMod val="50000"/>
                </a:schemeClr>
              </a:solidFill>
              <a:latin typeface="Courier New"/>
              <a:ea typeface="Roboto"/>
              <a:cs typeface="Courier New"/>
            </a:endParaRPr>
          </a:p>
          <a:p>
            <a:pPr marL="0" indent="0">
              <a:lnSpc>
                <a:spcPct val="150000"/>
              </a:lnSpc>
              <a:spcBef>
                <a:spcPts val="0"/>
              </a:spcBef>
              <a:buNone/>
            </a:pPr>
            <a:r>
              <a:rPr lang="en-US" sz="1400" dirty="0">
                <a:solidFill>
                  <a:schemeClr val="accent6">
                    <a:lumMod val="50000"/>
                  </a:schemeClr>
                </a:solidFill>
                <a:latin typeface="Courier New"/>
                <a:ea typeface="Roboto"/>
                <a:cs typeface="Courier New"/>
              </a:rPr>
              <a:t>module load intel/2021a</a:t>
            </a:r>
            <a:br>
              <a:rPr lang="en-US" sz="1400" dirty="0">
                <a:ea typeface="+mn-lt"/>
                <a:cs typeface="+mn-lt"/>
              </a:rPr>
            </a:b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nl-BE" altLang="en-US" sz="1400" dirty="0">
                <a:latin typeface="Courier New" panose="02070309020205020404" pitchFamily="49" charset="0"/>
                <a:cs typeface="Courier New" panose="02070309020205020404" pitchFamily="49" charset="0"/>
              </a:rPr>
              <a:t>SLURM_SUBMIT_DIR</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162</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nl-BE" sz="1400" dirty="0" err="1">
                <a:solidFill>
                  <a:schemeClr val="accent1"/>
                </a:solidFill>
              </a:rPr>
              <a:t>Slurm</a:t>
            </a:r>
            <a:r>
              <a:rPr lang="pl-PL" sz="1400" dirty="0">
                <a:solidFill>
                  <a:schemeClr val="accent1"/>
                </a:solidFill>
              </a:rPr>
              <a:t> scripts do not need to be executable – they are submitted to the queue and executed some other 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670209" y="16599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853526" y="4221088"/>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82627" y="5094260"/>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4094147" y="5851658"/>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163</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164</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165</a:t>
            </a:fld>
            <a:endParaRPr lang="nl-NL"/>
          </a:p>
        </p:txBody>
      </p:sp>
    </p:spTree>
    <p:extLst>
      <p:ext uri="{BB962C8B-B14F-4D97-AF65-F5344CB8AC3E}">
        <p14:creationId xmlns:p14="http://schemas.microsoft.com/office/powerpoint/2010/main" val="12392467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166</a:t>
            </a:fld>
            <a:endParaRPr lang="nl-NL"/>
          </a:p>
        </p:txBody>
      </p:sp>
    </p:spTree>
    <p:extLst>
      <p:ext uri="{BB962C8B-B14F-4D97-AF65-F5344CB8AC3E}">
        <p14:creationId xmlns:p14="http://schemas.microsoft.com/office/powerpoint/2010/main" val="2364749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167</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4.18.0-477.10.1.el8_8.x86_64)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2.28)</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4.18.0-477.10.1.el8_8.x86_64)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2.28</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glibc-2.28)</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168</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169</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170</a:t>
            </a:fld>
            <a:endParaRPr lang="nl-NL"/>
          </a:p>
        </p:txBody>
      </p:sp>
    </p:spTree>
    <p:extLst>
      <p:ext uri="{BB962C8B-B14F-4D97-AF65-F5344CB8AC3E}">
        <p14:creationId xmlns:p14="http://schemas.microsoft.com/office/powerpoint/2010/main" val="1915064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171</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172</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a:t>
            </a:r>
            <a:r>
              <a:rPr lang="en-US" altLang="en-US" sz="1650">
                <a:latin typeface="Courier New" panose="02070309020205020404" pitchFamily="49" charset="0"/>
                <a:cs typeface="Courier New" panose="02070309020205020404" pitchFamily="49" charset="0"/>
              </a:rPr>
              <a:t>load Python/3.9.5-GCCcore-10.3.0</a:t>
            </a:r>
            <a:endParaRPr lang="en-US" altLang="en-US" sz="165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Python/3.9.5-GCCcore-10.3.0</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/$VSC_DATA/R/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185</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186</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187</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189</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055" y="1353576"/>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pic>
        <p:nvPicPr>
          <p:cNvPr id="3" name="Picture 2">
            <a:extLst>
              <a:ext uri="{FF2B5EF4-FFF2-40B4-BE49-F238E27FC236}">
                <a16:creationId xmlns:a16="http://schemas.microsoft.com/office/drawing/2014/main" id="{C4FED812-B3E3-7D0F-F289-33925D9BFBD7}"/>
              </a:ext>
            </a:extLst>
          </p:cNvPr>
          <p:cNvPicPr>
            <a:picLocks noChangeAspect="1"/>
          </p:cNvPicPr>
          <p:nvPr/>
        </p:nvPicPr>
        <p:blipFill>
          <a:blip r:embed="rId3"/>
          <a:stretch>
            <a:fillRect/>
          </a:stretch>
        </p:blipFill>
        <p:spPr>
          <a:xfrm>
            <a:off x="891631" y="755593"/>
            <a:ext cx="9505445" cy="5346813"/>
          </a:xfrm>
          <a:prstGeom prst="rect">
            <a:avLst/>
          </a:prstGeom>
        </p:spPr>
      </p:pic>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463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Picture 2">
            <a:extLst>
              <a:ext uri="{FF2B5EF4-FFF2-40B4-BE49-F238E27FC236}">
                <a16:creationId xmlns:a16="http://schemas.microsoft.com/office/drawing/2014/main" id="{6855FE1E-0A3A-B69C-80E8-1AA3EC2765EB}"/>
              </a:ext>
            </a:extLst>
          </p:cNvPr>
          <p:cNvPicPr>
            <a:picLocks noChangeAspect="1"/>
          </p:cNvPicPr>
          <p:nvPr/>
        </p:nvPicPr>
        <p:blipFill>
          <a:blip r:embed="rId3"/>
          <a:stretch>
            <a:fillRect/>
          </a:stretch>
        </p:blipFill>
        <p:spPr>
          <a:xfrm>
            <a:off x="3909270" y="1583592"/>
            <a:ext cx="6569366" cy="3690815"/>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974409" y="2001037"/>
            <a:ext cx="1787118"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9825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276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2556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pic>
        <p:nvPicPr>
          <p:cNvPr id="3" name="Picture 2">
            <a:extLst>
              <a:ext uri="{FF2B5EF4-FFF2-40B4-BE49-F238E27FC236}">
                <a16:creationId xmlns:a16="http://schemas.microsoft.com/office/drawing/2014/main" id="{01F6325C-50C7-92BD-6BE8-5214665605F1}"/>
              </a:ext>
            </a:extLst>
          </p:cNvPr>
          <p:cNvPicPr>
            <a:picLocks noChangeAspect="1"/>
          </p:cNvPicPr>
          <p:nvPr/>
        </p:nvPicPr>
        <p:blipFill>
          <a:blip r:embed="rId4"/>
          <a:stretch>
            <a:fillRect/>
          </a:stretch>
        </p:blipFill>
        <p:spPr>
          <a:xfrm>
            <a:off x="4813664" y="2484915"/>
            <a:ext cx="5114925" cy="3009900"/>
          </a:xfrm>
          <a:prstGeom prst="rect">
            <a:avLst/>
          </a:prstGeom>
        </p:spPr>
      </p:pic>
    </p:spTree>
    <p:extLst>
      <p:ext uri="{BB962C8B-B14F-4D97-AF65-F5344CB8AC3E}">
        <p14:creationId xmlns:p14="http://schemas.microsoft.com/office/powerpoint/2010/main" val="117052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pic>
        <p:nvPicPr>
          <p:cNvPr id="6" name="Picture 5">
            <a:extLst>
              <a:ext uri="{FF2B5EF4-FFF2-40B4-BE49-F238E27FC236}">
                <a16:creationId xmlns:a16="http://schemas.microsoft.com/office/drawing/2014/main" id="{15973134-157F-D5D9-8A3E-1218B132D9AF}"/>
              </a:ext>
            </a:extLst>
          </p:cNvPr>
          <p:cNvPicPr>
            <a:picLocks noChangeAspect="1"/>
          </p:cNvPicPr>
          <p:nvPr/>
        </p:nvPicPr>
        <p:blipFill>
          <a:blip r:embed="rId4"/>
          <a:stretch>
            <a:fillRect/>
          </a:stretch>
        </p:blipFill>
        <p:spPr>
          <a:xfrm>
            <a:off x="4550920" y="2795170"/>
            <a:ext cx="5095875" cy="2962275"/>
          </a:xfrm>
          <a:prstGeom prst="rect">
            <a:avLst/>
          </a:prstGeom>
        </p:spPr>
      </p:pic>
      <p:sp>
        <p:nvSpPr>
          <p:cNvPr id="2" name="Ovaal 4">
            <a:extLst>
              <a:ext uri="{FF2B5EF4-FFF2-40B4-BE49-F238E27FC236}">
                <a16:creationId xmlns:a16="http://schemas.microsoft.com/office/drawing/2014/main" id="{2DE08694-33FF-E955-FAEE-AE30D4151429}"/>
              </a:ext>
            </a:extLst>
          </p:cNvPr>
          <p:cNvSpPr/>
          <p:nvPr/>
        </p:nvSpPr>
        <p:spPr>
          <a:xfrm>
            <a:off x="8646646" y="5421905"/>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2454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2" name="TextBox 1">
            <a:extLst>
              <a:ext uri="{FF2B5EF4-FFF2-40B4-BE49-F238E27FC236}">
                <a16:creationId xmlns:a16="http://schemas.microsoft.com/office/drawing/2014/main" id="{0C4DB698-47D3-0499-7E91-B19F8566D089}"/>
              </a:ext>
            </a:extLst>
          </p:cNvPr>
          <p:cNvSpPr txBox="1"/>
          <p:nvPr/>
        </p:nvSpPr>
        <p:spPr>
          <a:xfrm>
            <a:off x="590217" y="1368868"/>
            <a:ext cx="9082290" cy="3046988"/>
          </a:xfrm>
          <a:prstGeom prst="rect">
            <a:avLst/>
          </a:prstGeom>
          <a:noFill/>
        </p:spPr>
        <p:txBody>
          <a:bodyPr wrap="square">
            <a:spAutoFit/>
          </a:bodyPr>
          <a:lstStyle/>
          <a:p>
            <a:endParaRPr lang="nl-BE" sz="2400" b="1" dirty="0"/>
          </a:p>
          <a:p>
            <a:r>
              <a:rPr lang="nl-BE" sz="2400" b="1" dirty="0"/>
              <a:t>    Server: </a:t>
            </a:r>
          </a:p>
          <a:p>
            <a:r>
              <a:rPr lang="nl-BE" sz="2400" b="1" dirty="0"/>
              <a:t>    - smb://uXXXXX@shares.kuleuven.be/lvs (</a:t>
            </a:r>
            <a:r>
              <a:rPr lang="nl-BE" sz="2400" b="1" dirty="0" err="1"/>
              <a:t>for</a:t>
            </a:r>
            <a:r>
              <a:rPr lang="nl-BE" sz="2400" b="1" dirty="0"/>
              <a:t> LVS)</a:t>
            </a:r>
          </a:p>
          <a:p>
            <a:r>
              <a:rPr lang="nl-BE" sz="2400" b="1" dirty="0"/>
              <a:t>    - smb://uXXXXX@shares.kuleuven.be/users (</a:t>
            </a:r>
            <a:r>
              <a:rPr lang="nl-BE" sz="2400" b="1" dirty="0" err="1"/>
              <a:t>for</a:t>
            </a:r>
            <a:r>
              <a:rPr lang="nl-BE" sz="2400" b="1" dirty="0"/>
              <a:t> I-drive) </a:t>
            </a:r>
          </a:p>
          <a:p>
            <a:r>
              <a:rPr lang="nl-BE" sz="2400" b="1" dirty="0"/>
              <a:t>    - smb://uXXXXX@shares.kuleuven.be/shares (</a:t>
            </a:r>
            <a:r>
              <a:rPr lang="nl-BE" sz="2400" b="1" dirty="0" err="1"/>
              <a:t>for</a:t>
            </a:r>
            <a:r>
              <a:rPr lang="nl-BE" sz="2400" b="1" dirty="0"/>
              <a:t> J-drive)</a:t>
            </a:r>
          </a:p>
          <a:p>
            <a:endParaRPr lang="nl-BE" sz="2400" b="1" dirty="0"/>
          </a:p>
          <a:p>
            <a:r>
              <a:rPr lang="nl-BE" sz="2400" b="1" dirty="0"/>
              <a:t>    Domain Name: </a:t>
            </a:r>
            <a:r>
              <a:rPr lang="nl-BE" sz="2400" b="1" dirty="0" err="1"/>
              <a:t>luna</a:t>
            </a:r>
            <a:endParaRPr lang="nl-BE" sz="2400" b="1" dirty="0"/>
          </a:p>
          <a:p>
            <a:r>
              <a:rPr lang="nl-BE" sz="2400" b="1" dirty="0"/>
              <a:t>    Password: password </a:t>
            </a:r>
            <a:r>
              <a:rPr lang="nl-BE" sz="2400" b="1" dirty="0" err="1"/>
              <a:t>for</a:t>
            </a:r>
            <a:r>
              <a:rPr lang="nl-BE" sz="2400" b="1" dirty="0"/>
              <a:t> u-</a:t>
            </a:r>
            <a:r>
              <a:rPr lang="nl-BE" sz="2400" b="1" dirty="0" err="1"/>
              <a:t>number</a:t>
            </a:r>
            <a:endParaRPr lang="nl-BE" sz="2400" b="1" dirty="0"/>
          </a:p>
        </p:txBody>
      </p:sp>
    </p:spTree>
    <p:extLst>
      <p:ext uri="{BB962C8B-B14F-4D97-AF65-F5344CB8AC3E}">
        <p14:creationId xmlns:p14="http://schemas.microsoft.com/office/powerpoint/2010/main" val="3824264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
        <p:nvSpPr>
          <p:cNvPr id="2" name="Rectangle 1">
            <a:extLst>
              <a:ext uri="{FF2B5EF4-FFF2-40B4-BE49-F238E27FC236}">
                <a16:creationId xmlns:a16="http://schemas.microsoft.com/office/drawing/2014/main" id="{C5DFB4DF-94A4-2044-55F6-F7E71202EA86}"/>
              </a:ext>
            </a:extLst>
          </p:cNvPr>
          <p:cNvSpPr/>
          <p:nvPr/>
        </p:nvSpPr>
        <p:spPr>
          <a:xfrm>
            <a:off x="2537978" y="25650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C06A6DCC-6819-918B-40E9-A2A28F538E2A}"/>
              </a:ext>
            </a:extLst>
          </p:cNvPr>
          <p:cNvSpPr/>
          <p:nvPr/>
        </p:nvSpPr>
        <p:spPr>
          <a:xfrm>
            <a:off x="2455486" y="29187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1DBF41F-04EA-EEA1-C756-46BD5ED6B7CB}"/>
              </a:ext>
            </a:extLst>
          </p:cNvPr>
          <p:cNvSpPr/>
          <p:nvPr/>
        </p:nvSpPr>
        <p:spPr>
          <a:xfrm>
            <a:off x="2539375" y="32724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6644AF1-37B8-2E65-0754-34800A972D35}"/>
              </a:ext>
            </a:extLst>
          </p:cNvPr>
          <p:cNvSpPr/>
          <p:nvPr/>
        </p:nvSpPr>
        <p:spPr>
          <a:xfrm>
            <a:off x="2455486" y="211124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9A276CB-9C0F-5CC2-A8CA-CF3EAD52FC18}"/>
              </a:ext>
            </a:extLst>
          </p:cNvPr>
          <p:cNvSpPr/>
          <p:nvPr/>
        </p:nvSpPr>
        <p:spPr>
          <a:xfrm>
            <a:off x="6733871" y="260397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85A1DB7A-DB82-0F6D-C7E5-3DA8B4A9AE2D}"/>
              </a:ext>
            </a:extLst>
          </p:cNvPr>
          <p:cNvSpPr/>
          <p:nvPr/>
        </p:nvSpPr>
        <p:spPr>
          <a:xfrm>
            <a:off x="6812062" y="2119067"/>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88837E3E-4F71-A1C6-BE0B-ADEC6321705B}"/>
              </a:ext>
            </a:extLst>
          </p:cNvPr>
          <p:cNvSpPr/>
          <p:nvPr/>
        </p:nvSpPr>
        <p:spPr>
          <a:xfrm>
            <a:off x="6790854" y="2943356"/>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E38F948D-8BCE-93B1-79F7-7FBACDD595B2}"/>
              </a:ext>
            </a:extLst>
          </p:cNvPr>
          <p:cNvSpPr/>
          <p:nvPr/>
        </p:nvSpPr>
        <p:spPr>
          <a:xfrm>
            <a:off x="6790854" y="326939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08E928F4-FF81-DEC0-E874-F2A91CB13205}"/>
              </a:ext>
            </a:extLst>
          </p:cNvPr>
          <p:cNvSpPr/>
          <p:nvPr/>
        </p:nvSpPr>
        <p:spPr>
          <a:xfrm>
            <a:off x="838200" y="230155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C63F4A82-536A-4B32-D831-97FED77971AE}"/>
              </a:ext>
            </a:extLst>
          </p:cNvPr>
          <p:cNvSpPr/>
          <p:nvPr/>
        </p:nvSpPr>
        <p:spPr>
          <a:xfrm>
            <a:off x="834906" y="2751095"/>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EAEC40DC-DB12-04B1-B7FF-39E93F1108FB}"/>
              </a:ext>
            </a:extLst>
          </p:cNvPr>
          <p:cNvSpPr/>
          <p:nvPr/>
        </p:nvSpPr>
        <p:spPr>
          <a:xfrm>
            <a:off x="823223" y="308423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4459DF31-B47D-2CA3-C91C-8F710F7AC292}"/>
              </a:ext>
            </a:extLst>
          </p:cNvPr>
          <p:cNvSpPr/>
          <p:nvPr/>
        </p:nvSpPr>
        <p:spPr>
          <a:xfrm>
            <a:off x="800260" y="3408569"/>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42</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
        <p:nvSpPr>
          <p:cNvPr id="18" name="Rectangle 17">
            <a:extLst>
              <a:ext uri="{FF2B5EF4-FFF2-40B4-BE49-F238E27FC236}">
                <a16:creationId xmlns:a16="http://schemas.microsoft.com/office/drawing/2014/main" id="{E1D749AC-C270-9F53-89B9-AFB29B6EFDBF}"/>
              </a:ext>
            </a:extLst>
          </p:cNvPr>
          <p:cNvSpPr/>
          <p:nvPr/>
        </p:nvSpPr>
        <p:spPr>
          <a:xfrm>
            <a:off x="1946151" y="675796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63111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43</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
        <p:nvSpPr>
          <p:cNvPr id="5" name="Rectangle 4">
            <a:extLst>
              <a:ext uri="{FF2B5EF4-FFF2-40B4-BE49-F238E27FC236}">
                <a16:creationId xmlns:a16="http://schemas.microsoft.com/office/drawing/2014/main" id="{383381F3-81C9-188F-7FE3-1417A8E6A335}"/>
              </a:ext>
            </a:extLst>
          </p:cNvPr>
          <p:cNvSpPr/>
          <p:nvPr/>
        </p:nvSpPr>
        <p:spPr>
          <a:xfrm>
            <a:off x="3166845" y="1149434"/>
            <a:ext cx="171974" cy="10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98C0DC-F14A-E3E4-DEBA-8D24E28961FC}"/>
              </a:ext>
            </a:extLst>
          </p:cNvPr>
          <p:cNvSpPr/>
          <p:nvPr/>
        </p:nvSpPr>
        <p:spPr>
          <a:xfrm>
            <a:off x="185008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5EB9582-DB22-3CB4-5C0D-61DC7515541D}"/>
              </a:ext>
            </a:extLst>
          </p:cNvPr>
          <p:cNvSpPr/>
          <p:nvPr/>
        </p:nvSpPr>
        <p:spPr>
          <a:xfrm>
            <a:off x="455162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77656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44</a:t>
            </a:fld>
            <a:endParaRPr lang="nl-NL"/>
          </a:p>
        </p:txBody>
      </p:sp>
    </p:spTree>
    <p:extLst>
      <p:ext uri="{BB962C8B-B14F-4D97-AF65-F5344CB8AC3E}">
        <p14:creationId xmlns:p14="http://schemas.microsoft.com/office/powerpoint/2010/main" val="3163762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45</a:t>
            </a:fld>
            <a:endParaRPr lang="nl-NL"/>
          </a:p>
        </p:txBody>
      </p:sp>
    </p:spTree>
    <p:extLst>
      <p:ext uri="{BB962C8B-B14F-4D97-AF65-F5344CB8AC3E}">
        <p14:creationId xmlns:p14="http://schemas.microsoft.com/office/powerpoint/2010/main" val="1102735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46</a:t>
            </a:fld>
            <a:endParaRPr lang="nl-NL"/>
          </a:p>
        </p:txBody>
      </p:sp>
    </p:spTree>
    <p:extLst>
      <p:ext uri="{BB962C8B-B14F-4D97-AF65-F5344CB8AC3E}">
        <p14:creationId xmlns:p14="http://schemas.microsoft.com/office/powerpoint/2010/main" val="1427569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47</a:t>
            </a:fld>
            <a:endParaRPr lang="nl-NL"/>
          </a:p>
        </p:txBody>
      </p:sp>
    </p:spTree>
    <p:extLst>
      <p:ext uri="{BB962C8B-B14F-4D97-AF65-F5344CB8AC3E}">
        <p14:creationId xmlns:p14="http://schemas.microsoft.com/office/powerpoint/2010/main" val="3909811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48</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49</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blue gradient&#10;&#10;Description automatically generated">
            <a:extLst>
              <a:ext uri="{FF2B5EF4-FFF2-40B4-BE49-F238E27FC236}">
                <a16:creationId xmlns:a16="http://schemas.microsoft.com/office/drawing/2014/main" id="{0C8F4B61-DF01-E617-58B6-2905A878C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020324"/>
            <a:ext cx="10124920" cy="5371435"/>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172821" y="915905"/>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50</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51</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52</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3.9.5-GCCcore-10.3.0)</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3710E46-3D03-B24E-2162-C883AB48363E}"/>
              </a:ext>
            </a:extLst>
          </p:cNvPr>
          <p:cNvGrpSpPr/>
          <p:nvPr/>
        </p:nvGrpSpPr>
        <p:grpSpPr>
          <a:xfrm>
            <a:off x="2783633" y="4708202"/>
            <a:ext cx="3920120" cy="1939972"/>
            <a:chOff x="2783632" y="5013788"/>
            <a:chExt cx="3920120" cy="1939972"/>
          </a:xfrm>
        </p:grpSpPr>
        <p:cxnSp>
          <p:nvCxnSpPr>
            <p:cNvPr id="50" name="Straight Connector 49"/>
            <p:cNvCxnSpPr/>
            <p:nvPr/>
          </p:nvCxnSpPr>
          <p:spPr>
            <a:xfrm>
              <a:off x="4009986" y="5021502"/>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501378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50215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502150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5390587"/>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5353336"/>
              <a:ext cx="1053463"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5" y="5353336"/>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1" y="56667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6023722"/>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6331153"/>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6320402"/>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69" y="6320402"/>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08" name="Straight Connector 107"/>
            <p:cNvCxnSpPr/>
            <p:nvPr/>
          </p:nvCxnSpPr>
          <p:spPr>
            <a:xfrm>
              <a:off x="5527477" y="657099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941085"/>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5021502"/>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6025539"/>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5022330"/>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4"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58</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59</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sp>
        <p:nvSpPr>
          <p:cNvPr id="3" name="Tijdelijke aanduiding voor inhoud 2"/>
          <p:cNvSpPr>
            <a:spLocks noGrp="1"/>
          </p:cNvSpPr>
          <p:nvPr>
            <p:ph idx="1"/>
          </p:nvPr>
        </p:nvSpPr>
        <p:spPr/>
        <p:txBody>
          <a:bodyPr/>
          <a:lstStyle/>
          <a:p>
            <a:r>
              <a:rPr lang="en-US" altLang="en-US" sz="1800" dirty="0"/>
              <a:t>By default all the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
        <p:nvSpPr>
          <p:cNvPr id="5" name="Rectangle 4">
            <a:extLst>
              <a:ext uri="{FF2B5EF4-FFF2-40B4-BE49-F238E27FC236}">
                <a16:creationId xmlns:a16="http://schemas.microsoft.com/office/drawing/2014/main" id="{10870543-7B5E-434E-6ACB-FB3E811A6D3F}"/>
              </a:ext>
            </a:extLst>
          </p:cNvPr>
          <p:cNvSpPr/>
          <p:nvPr/>
        </p:nvSpPr>
        <p:spPr>
          <a:xfrm>
            <a:off x="3904844" y="39911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61</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62</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63</a:t>
            </a:fld>
            <a:endParaRPr lang="nl-BE"/>
          </a:p>
        </p:txBody>
      </p:sp>
    </p:spTree>
    <p:extLst>
      <p:ext uri="{BB962C8B-B14F-4D97-AF65-F5344CB8AC3E}">
        <p14:creationId xmlns:p14="http://schemas.microsoft.com/office/powerpoint/2010/main" val="4140515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64</a:t>
            </a:fld>
            <a:endParaRPr lang="nl-BE"/>
          </a:p>
        </p:txBody>
      </p:sp>
    </p:spTree>
    <p:extLst>
      <p:ext uri="{BB962C8B-B14F-4D97-AF65-F5344CB8AC3E}">
        <p14:creationId xmlns:p14="http://schemas.microsoft.com/office/powerpoint/2010/main" val="3117093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vsc30XXX@login.hpc.kuleuven.be:$VSC_DATA/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cxnSp>
        <p:nvCxnSpPr>
          <p:cNvPr id="6" name="Straight Arrow Connector 5"/>
          <p:cNvCxnSpPr/>
          <p:nvPr/>
        </p:nvCxnSpPr>
        <p:spPr>
          <a:xfrm flipV="1">
            <a:off x="4255198" y="3023939"/>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7816" y="4084811"/>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/home/mag/test.txt </a:t>
            </a:r>
            <a:r>
              <a:rPr lang="en-US" dirty="0">
                <a:latin typeface="Courier New" panose="02070309020205020404" pitchFamily="49" charset="0"/>
                <a:cs typeface="Courier New" panose="02070309020205020404" pitchFamily="49" charset="0"/>
              </a:rPr>
              <a:t>vsc30XXX@login.hpc.kuleuven.be:$VSC_DATA/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66</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1676400" y="3935135"/>
            <a:ext cx="105156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/home/mag/test.txt </a:t>
            </a:r>
            <a:r>
              <a:rPr lang="en-US" dirty="0">
                <a:solidFill>
                  <a:schemeClr val="tx1"/>
                </a:solidFill>
                <a:latin typeface="Courier New" panose="02070309020205020404" pitchFamily="49" charset="0"/>
                <a:cs typeface="Courier New" panose="02070309020205020404" pitchFamily="49" charset="0"/>
              </a:rPr>
              <a:t>vsc30XXX@login.hpc.kuleuven.be:</a:t>
            </a:r>
            <a:r>
              <a:rPr lang="pl-PL" dirty="0">
                <a:solidFill>
                  <a:schemeClr val="tx1"/>
                </a:solidFill>
                <a:latin typeface="Courier New" panose="02070309020205020404" pitchFamily="49" charset="0"/>
                <a:cs typeface="Courier New" panose="02070309020205020404" pitchFamily="49" charset="0"/>
              </a:rPr>
              <a:t>/data/leuven/304/vsc30</a:t>
            </a:r>
            <a:r>
              <a:rPr lang="nl-BE" dirty="0">
                <a:solidFill>
                  <a:schemeClr val="tx1"/>
                </a:solidFill>
                <a:latin typeface="Courier New" panose="02070309020205020404" pitchFamily="49" charset="0"/>
                <a:cs typeface="Courier New" panose="02070309020205020404" pitchFamily="49" charset="0"/>
              </a:rPr>
              <a:t>XXX</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67</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68</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
        <p:nvSpPr>
          <p:cNvPr id="6" name="Rectangle 5">
            <a:extLst>
              <a:ext uri="{FF2B5EF4-FFF2-40B4-BE49-F238E27FC236}">
                <a16:creationId xmlns:a16="http://schemas.microsoft.com/office/drawing/2014/main" id="{91D05B6B-7484-44E1-5474-7503208477CE}"/>
              </a:ext>
            </a:extLst>
          </p:cNvPr>
          <p:cNvSpPr/>
          <p:nvPr/>
        </p:nvSpPr>
        <p:spPr>
          <a:xfrm>
            <a:off x="2261141" y="18087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DE84102-87D1-9B72-EA74-1C63C1D15E4B}"/>
              </a:ext>
            </a:extLst>
          </p:cNvPr>
          <p:cNvSpPr/>
          <p:nvPr/>
        </p:nvSpPr>
        <p:spPr>
          <a:xfrm>
            <a:off x="2298583" y="1959243"/>
            <a:ext cx="251669" cy="98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D47819D0-F460-3BE4-5C11-8FCD7067AC71}"/>
              </a:ext>
            </a:extLst>
          </p:cNvPr>
          <p:cNvSpPr/>
          <p:nvPr/>
        </p:nvSpPr>
        <p:spPr>
          <a:xfrm>
            <a:off x="2279861" y="20922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2841BBE-006D-86E8-E2AC-F99E24283DCE}"/>
              </a:ext>
            </a:extLst>
          </p:cNvPr>
          <p:cNvSpPr/>
          <p:nvPr/>
        </p:nvSpPr>
        <p:spPr>
          <a:xfrm>
            <a:off x="2279860" y="22513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43216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69</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
        <p:nvSpPr>
          <p:cNvPr id="5" name="Rectangle 4">
            <a:extLst>
              <a:ext uri="{FF2B5EF4-FFF2-40B4-BE49-F238E27FC236}">
                <a16:creationId xmlns:a16="http://schemas.microsoft.com/office/drawing/2014/main" id="{613DB697-0CC7-269C-B107-29F441C52F3B}"/>
              </a:ext>
            </a:extLst>
          </p:cNvPr>
          <p:cNvSpPr/>
          <p:nvPr/>
        </p:nvSpPr>
        <p:spPr>
          <a:xfrm>
            <a:off x="2219196" y="51320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439A219-3696-691C-9A3E-E5A3CC25D30C}"/>
              </a:ext>
            </a:extLst>
          </p:cNvPr>
          <p:cNvSpPr/>
          <p:nvPr/>
        </p:nvSpPr>
        <p:spPr>
          <a:xfrm>
            <a:off x="2202419" y="500978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1D0EAF87-703E-150E-D994-1D3241C39E6F}"/>
              </a:ext>
            </a:extLst>
          </p:cNvPr>
          <p:cNvSpPr/>
          <p:nvPr/>
        </p:nvSpPr>
        <p:spPr>
          <a:xfrm>
            <a:off x="2202419" y="37255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B9F760A-28AD-D4D4-5B63-16C86EA7C6B5}"/>
              </a:ext>
            </a:extLst>
          </p:cNvPr>
          <p:cNvSpPr/>
          <p:nvPr/>
        </p:nvSpPr>
        <p:spPr>
          <a:xfrm>
            <a:off x="2202419" y="358428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43863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71</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72</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74</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75</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76</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78</a:t>
            </a:fld>
            <a:endParaRPr lang="nl-BE"/>
          </a:p>
        </p:txBody>
      </p:sp>
    </p:spTree>
    <p:extLst>
      <p:ext uri="{BB962C8B-B14F-4D97-AF65-F5344CB8AC3E}">
        <p14:creationId xmlns:p14="http://schemas.microsoft.com/office/powerpoint/2010/main" val="4164349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79</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80</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81</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
        <p:nvSpPr>
          <p:cNvPr id="7" name="Rectangle 6">
            <a:extLst>
              <a:ext uri="{FF2B5EF4-FFF2-40B4-BE49-F238E27FC236}">
                <a16:creationId xmlns:a16="http://schemas.microsoft.com/office/drawing/2014/main" id="{0E6A6723-A1F9-1F8B-2616-7DBE7F74C947}"/>
              </a:ext>
            </a:extLst>
          </p:cNvPr>
          <p:cNvSpPr/>
          <p:nvPr/>
        </p:nvSpPr>
        <p:spPr>
          <a:xfrm>
            <a:off x="5093527" y="30111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FD3F9226-CCDF-8ED8-2BB4-133DB81DBBC4}"/>
              </a:ext>
            </a:extLst>
          </p:cNvPr>
          <p:cNvSpPr/>
          <p:nvPr/>
        </p:nvSpPr>
        <p:spPr>
          <a:xfrm>
            <a:off x="5093527" y="482165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7915EED-5B2F-B8FC-373E-FAA9C59C9A1D}"/>
              </a:ext>
            </a:extLst>
          </p:cNvPr>
          <p:cNvSpPr/>
          <p:nvPr/>
        </p:nvSpPr>
        <p:spPr>
          <a:xfrm>
            <a:off x="7983901" y="30111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199457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2678377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
        <p:nvSpPr>
          <p:cNvPr id="6" name="Rectangle 5">
            <a:extLst>
              <a:ext uri="{FF2B5EF4-FFF2-40B4-BE49-F238E27FC236}">
                <a16:creationId xmlns:a16="http://schemas.microsoft.com/office/drawing/2014/main" id="{A8944B83-45CA-C93D-A460-ECDAC4646509}"/>
              </a:ext>
            </a:extLst>
          </p:cNvPr>
          <p:cNvSpPr/>
          <p:nvPr/>
        </p:nvSpPr>
        <p:spPr>
          <a:xfrm>
            <a:off x="6791196" y="529143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864021D-36AC-D9DC-9A82-8661B2E2B806}"/>
              </a:ext>
            </a:extLst>
          </p:cNvPr>
          <p:cNvSpPr/>
          <p:nvPr/>
        </p:nvSpPr>
        <p:spPr>
          <a:xfrm>
            <a:off x="6791196" y="48548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ECBE86FF-CD15-E6C2-C4B6-1F007C65BCEF}"/>
              </a:ext>
            </a:extLst>
          </p:cNvPr>
          <p:cNvSpPr/>
          <p:nvPr/>
        </p:nvSpPr>
        <p:spPr>
          <a:xfrm>
            <a:off x="6791195" y="445959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1592206-40BF-DBBF-91B4-7BD446082A4E}"/>
              </a:ext>
            </a:extLst>
          </p:cNvPr>
          <p:cNvSpPr/>
          <p:nvPr/>
        </p:nvSpPr>
        <p:spPr>
          <a:xfrm>
            <a:off x="6791195" y="402873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301D3CD6-238B-CFF5-1486-0925713D6835}"/>
              </a:ext>
            </a:extLst>
          </p:cNvPr>
          <p:cNvSpPr/>
          <p:nvPr/>
        </p:nvSpPr>
        <p:spPr>
          <a:xfrm>
            <a:off x="6791195" y="36103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DCBEEF8-32F3-B12E-8F22-65DF760A17F6}"/>
              </a:ext>
            </a:extLst>
          </p:cNvPr>
          <p:cNvSpPr/>
          <p:nvPr/>
        </p:nvSpPr>
        <p:spPr>
          <a:xfrm>
            <a:off x="8359938"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81789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91</a:t>
            </a:fld>
            <a:endParaRPr lang="nl-NL"/>
          </a:p>
        </p:txBody>
      </p:sp>
    </p:spTree>
    <p:extLst>
      <p:ext uri="{BB962C8B-B14F-4D97-AF65-F5344CB8AC3E}">
        <p14:creationId xmlns:p14="http://schemas.microsoft.com/office/powerpoint/2010/main" val="32990627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a:t>
            </a:r>
            <a:r>
              <a:rPr lang="nl-BE" b="1" dirty="0">
                <a:latin typeface="Courier New" pitchFamily="49" charset="0"/>
                <a:cs typeface="Courier New" pitchFamily="49" charset="0"/>
              </a:rPr>
              <a:t>XXX</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spTree>
    <p:extLst>
      <p:ext uri="{BB962C8B-B14F-4D97-AF65-F5344CB8AC3E}">
        <p14:creationId xmlns:p14="http://schemas.microsoft.com/office/powerpoint/2010/main" val="2310691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5398790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94</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95</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96</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97</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98</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Tree>
    <p:extLst>
      <p:ext uri="{BB962C8B-B14F-4D97-AF65-F5344CB8AC3E}">
        <p14:creationId xmlns:p14="http://schemas.microsoft.com/office/powerpoint/2010/main" val="924283331"/>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schemas.microsoft.com/office/infopath/2007/PartnerControls"/>
    <ds:schemaRef ds:uri="aff7d12c-bb71-4270-bd29-9c4d45ff3327"/>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14456</Words>
  <Application>Microsoft Office PowerPoint</Application>
  <PresentationFormat>Widescreen</PresentationFormat>
  <Paragraphs>1774</Paragraphs>
  <Slides>189</Slides>
  <Notes>56</Notes>
  <HiddenSlides>25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189</vt:i4>
      </vt:variant>
    </vt:vector>
  </HeadingPairs>
  <TitlesOfParts>
    <vt:vector size="205"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Slurm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2024-02-26T15:18:46Z</dcterms:modified>
</cp:coreProperties>
</file>